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9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6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50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33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55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00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419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83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33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7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0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BE6D7-35A3-4167-A668-5A5E6F543FE2}" type="datetimeFigureOut">
              <a:rPr lang="en-GB" smtClean="0"/>
              <a:t>13/05/2015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18CF-54C6-41CD-BA16-2AB1863A89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7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656" y="251520"/>
            <a:ext cx="5829300" cy="1960033"/>
          </a:xfrm>
        </p:spPr>
        <p:txBody>
          <a:bodyPr>
            <a:normAutofit/>
          </a:bodyPr>
          <a:lstStyle/>
          <a:p>
            <a:r>
              <a:rPr lang="en-GB" sz="3600" b="1" i="1" u="sng" dirty="0" smtClean="0"/>
              <a:t>LITTER PICKING COMPETITION!!</a:t>
            </a:r>
            <a:endParaRPr lang="en-GB" sz="36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6712" y="2411760"/>
            <a:ext cx="4800600" cy="23368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002060"/>
                </a:solidFill>
              </a:rPr>
              <a:t>Well done to all the pupils who participated in the litter picking competition. </a:t>
            </a:r>
          </a:p>
          <a:p>
            <a:r>
              <a:rPr lang="en-GB" sz="3600" dirty="0" smtClean="0">
                <a:solidFill>
                  <a:srgbClr val="002060"/>
                </a:solidFill>
              </a:rPr>
              <a:t>And also a big well done to year 5 for being the</a:t>
            </a:r>
          </a:p>
          <a:p>
            <a:r>
              <a:rPr lang="en-GB" sz="3600" dirty="0" smtClean="0">
                <a:solidFill>
                  <a:srgbClr val="002060"/>
                </a:solidFill>
              </a:rPr>
              <a:t>Winners!</a:t>
            </a:r>
            <a:endParaRPr lang="en-GB" sz="3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Elloyd.HPS\AppData\Local\Microsoft\Windows\Temporary Internet Files\Content.IE5\WQVJ0KSM\weekly-mailer-CIT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6732240"/>
            <a:ext cx="2967130" cy="2225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435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LITTER PICKING COMPETITION!!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 PICKING COMPETITION!!</dc:title>
  <dc:creator>Handsworth01</dc:creator>
  <cp:lastModifiedBy>Handsworth01</cp:lastModifiedBy>
  <cp:revision>1</cp:revision>
  <dcterms:created xsi:type="dcterms:W3CDTF">2015-05-13T11:51:46Z</dcterms:created>
  <dcterms:modified xsi:type="dcterms:W3CDTF">2015-05-13T12:00:05Z</dcterms:modified>
</cp:coreProperties>
</file>