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media" Target="../media/media2.wav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2.wav"/><Relationship Id="rId1" Type="http://schemas.openxmlformats.org/officeDocument/2006/relationships/audio" Target="../media/media1.wav"/><Relationship Id="rId6" Type="http://schemas.microsoft.com/office/2007/relationships/media" Target="../media/media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microsoft.com/office/2007/relationships/hdphoto" Target="../media/hdphoto1.wdp"/><Relationship Id="rId4" Type="http://schemas.openxmlformats.org/officeDocument/2006/relationships/image" Target="../media/image6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739" y="-329014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you don’t have an x </a:t>
            </a:r>
            <a:r>
              <a:rPr lang="en-GB" dirty="0" err="1" smtClean="0"/>
              <a:t>boxs</a:t>
            </a:r>
            <a:r>
              <a:rPr lang="en-GB" dirty="0" smtClean="0"/>
              <a:t> then you can play with all your other toys.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404664"/>
            <a:ext cx="2232248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A</a:t>
            </a:r>
            <a:r>
              <a:rPr lang="en-GB" dirty="0" smtClean="0"/>
              <a:t>n </a:t>
            </a:r>
            <a:r>
              <a:rPr lang="en-GB" dirty="0" smtClean="0"/>
              <a:t>x </a:t>
            </a:r>
            <a:r>
              <a:rPr lang="en-GB" dirty="0" err="1" smtClean="0"/>
              <a:t>boxs</a:t>
            </a:r>
            <a:r>
              <a:rPr lang="en-GB" dirty="0" smtClean="0"/>
              <a:t> wastes </a:t>
            </a:r>
            <a:r>
              <a:rPr lang="en-GB" dirty="0" err="1" smtClean="0"/>
              <a:t>elctriste</a:t>
            </a:r>
            <a:r>
              <a:rPr lang="en-GB" dirty="0" smtClean="0"/>
              <a:t>.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817001"/>
            <a:ext cx="216024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If there were no x </a:t>
            </a:r>
            <a:r>
              <a:rPr lang="en-GB" dirty="0" err="1" smtClean="0"/>
              <a:t>boxs</a:t>
            </a:r>
            <a:r>
              <a:rPr lang="en-GB" dirty="0" smtClean="0"/>
              <a:t> then </a:t>
            </a:r>
            <a:r>
              <a:rPr lang="en-GB" dirty="0" err="1" smtClean="0"/>
              <a:t>childrin</a:t>
            </a:r>
            <a:r>
              <a:rPr lang="en-GB" dirty="0" smtClean="0"/>
              <a:t> will get more exercise.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3" y="3451223"/>
            <a:ext cx="2232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</a:t>
            </a:r>
            <a:endParaRPr lang="en-GB" dirty="0"/>
          </a:p>
          <a:p>
            <a:r>
              <a:rPr lang="en-GB" dirty="0" smtClean="0"/>
              <a:t>Its very </a:t>
            </a:r>
            <a:r>
              <a:rPr lang="en-GB" dirty="0" err="1" smtClean="0"/>
              <a:t>ecspensive</a:t>
            </a:r>
            <a:r>
              <a:rPr lang="en-GB" dirty="0" smtClean="0"/>
              <a:t> 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14" descr="http://t0.gstatic.com/images?q=tbn:ANd9GcRa0bJxZH5EsVRM1J0rO-mOsmYopNcxhbW1HT2R5mSrdO4KKu2pFQ:www.pcpro.co.uk/blogs/wp-content/uploads/2008/11/xbox-36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8000" y="3226516"/>
            <a:ext cx="1872208" cy="18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 and 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549355" y="2657680"/>
            <a:ext cx="609600" cy="609600"/>
          </a:xfrm>
          <a:prstGeom prst="rect">
            <a:avLst/>
          </a:prstGeom>
        </p:spPr>
      </p:pic>
      <p:pic>
        <p:nvPicPr>
          <p:cNvPr id="3" name="E and B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5153695" y="2962480"/>
            <a:ext cx="6096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                                                            </a:t>
            </a:r>
            <a:r>
              <a:rPr lang="en-GB" dirty="0" err="1" smtClean="0"/>
              <a:t>Egehan</a:t>
            </a:r>
            <a:r>
              <a:rPr lang="en-GB" dirty="0" smtClean="0"/>
              <a:t> </a:t>
            </a:r>
            <a:r>
              <a:rPr lang="en-GB" smtClean="0"/>
              <a:t>and Saffron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8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IH9Xas4u1ZCJRdUh2JfkbuePlfE8weZfTF-SuHLFnXV2d3ezb:i1.mirror.co.uk/incoming/article1141025.ece/ALTERNATES/s615/Renault%2520Clio%25204-1141025.%2520The%2520car%2520will%2520officially%2520be%2520launched%2520at%2520the%2520Paris%2520motor%2520show%2520in%2520September%2520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227238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RpH4YpfIsjLfy2rvnSBDu_c24qTJ7Esv_eSQxYPXfuZ2MgoeVt:www.thefineyounggentleman.com/wp-content/uploads/2012/10/Airpla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6672"/>
            <a:ext cx="29718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RmT61gmoyK0ooeoVsGWd2SOJkC2VY-XrNd1h-WAV15wCHqEuRC:data.amirite.net/user_images/51c5edc5c15f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653" y="2492896"/>
            <a:ext cx="1357051" cy="16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5197" y="2221213"/>
            <a:ext cx="2360171" cy="178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0.gstatic.com/images?q=tbn:ANd9GcRhYwILvNdmWR4QDh2qiJHUwgto5NytFcCimwHZaf1Yfmg84Ca8:d13s5ta1qg2cax.cloudfront.net/wp-content/uploads/tv-pilo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883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0.gstatic.com/images?q=tbn:ANd9GcRa0bJxZH5EsVRM1J0rO-mOsmYopNcxhbW1HT2R5mSrdO4KKu2pFQ:www.pcpro.co.uk/blogs/wp-content/uploads/2008/11/xbox-36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327" y="4705872"/>
            <a:ext cx="1872208" cy="18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t1.gstatic.com/images?q=tbn:ANd9GcT_vi2d-r6gAj2xwOnUH8nga2dxgAbZrlw2_eLefOzZstiPWd4EvA:us.123rf.com/400wm/400/400/fractalgr/fractalgr1105/fractalgr110500012/9555526-dripping-tap-light-blue-illustration-with-light-shadows-isolated-on-white-backgroun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596" y="4365104"/>
            <a:ext cx="1656184" cy="196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t0.gstatic.com/images?q=tbn:ANd9GcQM488pmEMzvSii0oNZ8WRaez9fQc1FZeBqzCrjZnn7E1_5p9z-kw:assets.inhabitat.com/wp-content/blogs.dir/1/files/2012/06/toronto-bans-plastic-bags-537x36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10000" b="90000" l="10000" r="90000">
                        <a14:backgroundMark x1="19188" y1="25806" x2="19188" y2="25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808312" cy="19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56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24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jillian dale</cp:lastModifiedBy>
  <cp:revision>14</cp:revision>
  <cp:lastPrinted>2013-10-04T11:40:02Z</cp:lastPrinted>
  <dcterms:created xsi:type="dcterms:W3CDTF">2013-09-30T13:53:42Z</dcterms:created>
  <dcterms:modified xsi:type="dcterms:W3CDTF">2013-10-06T10:19:05Z</dcterms:modified>
</cp:coreProperties>
</file>