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5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s://estimation180.com/day-123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https://estimation180.com/day-123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get within 10g.  Good luck.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18" y="358412"/>
            <a:ext cx="5434885" cy="631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30" y="0"/>
            <a:ext cx="6362163" cy="681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321" y="451219"/>
            <a:ext cx="7070502" cy="578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07" y="1078290"/>
            <a:ext cx="7871031" cy="543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448" y="1139564"/>
            <a:ext cx="7595800" cy="527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Drawing lines and angles accurately.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10 (w/c 29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June). </a:t>
            </a:r>
            <a:r>
              <a:rPr lang="en-GB" sz="2400" dirty="0" smtClean="0"/>
              <a:t>It is lesson </a:t>
            </a:r>
            <a:r>
              <a:rPr lang="en-GB" sz="2400" dirty="0"/>
              <a:t>2</a:t>
            </a:r>
            <a:r>
              <a:rPr lang="en-GB" sz="2400" dirty="0" smtClean="0"/>
              <a:t>.  You will need a ruler and a protractor for this lesson.  If you do not have a protractor, you can estimate the size of your angles if you wish.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441" y="3092830"/>
            <a:ext cx="7821117" cy="350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89" y="97349"/>
            <a:ext cx="5022761" cy="677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681" y="122275"/>
            <a:ext cx="5591013" cy="673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477" y="279980"/>
            <a:ext cx="5679582" cy="609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231" y="87786"/>
            <a:ext cx="6658377" cy="641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771" y="199603"/>
            <a:ext cx="7276563" cy="667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46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Today we will be looking at Drawing lines and angles accurately. You will find the video in SUMMER TERM –Week 10 (w/c 29th June). It is lesson 2.  You will need a ruler and a protractor for this lesson.  If you do not have a protractor, you can estimate the size of your angles if you wish.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148</cp:revision>
  <dcterms:created xsi:type="dcterms:W3CDTF">2020-03-20T09:46:16Z</dcterms:created>
  <dcterms:modified xsi:type="dcterms:W3CDTF">2020-07-01T09:37:12Z</dcterms:modified>
</cp:coreProperties>
</file>