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01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3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0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9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6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0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0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98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2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C858-1060-469E-A1E2-89C4EB96077A}" type="datetimeFigureOut">
              <a:rPr lang="en-GB" smtClean="0"/>
              <a:t>20/09/2013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F313-5DB9-4152-860A-803309AF4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17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n-GB" dirty="0" smtClean="0"/>
              <a:t>Take one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94" y="6165304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‘The Parade’ by Pablo Picasso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43808" y="2060848"/>
            <a:ext cx="27847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3JP</a:t>
            </a:r>
            <a:endParaRPr 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965927">
            <a:off x="3891035" y="4407178"/>
            <a:ext cx="1091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804359">
            <a:off x="5941009" y="1453097"/>
            <a:ext cx="242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Literacy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493149">
            <a:off x="219946" y="1453098"/>
            <a:ext cx="3115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Numeracy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268057">
            <a:off x="6103139" y="3571975"/>
            <a:ext cx="2244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History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0001362">
            <a:off x="1087871" y="3956552"/>
            <a:ext cx="1898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Music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4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n-GB" dirty="0" smtClean="0"/>
              <a:t>Take one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94" y="6165304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‘The Parade’ by Pablo Picasso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433" y="-444968"/>
            <a:ext cx="3468282" cy="221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949415"/>
            <a:ext cx="4839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decided to focus on pattern and tessellation during numeracy as we identified some in the picture.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4502" y="2741006"/>
            <a:ext cx="2483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looked at patterns and where they could be found we found many in our classroom.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5572" y="2151546"/>
            <a:ext cx="28142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really enjoyed making tessellations.  A tessellation is when shapes fit together leaving no gaps.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422" y="949415"/>
            <a:ext cx="2195736" cy="1646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376" y="2149744"/>
            <a:ext cx="1829712" cy="1372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07" y="4562847"/>
            <a:ext cx="1829712" cy="1372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0" y="4657830"/>
            <a:ext cx="1829712" cy="1372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502" y="3305869"/>
            <a:ext cx="1829712" cy="1372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1516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n-GB" dirty="0" smtClean="0"/>
              <a:t>Take one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94" y="6165304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‘The Parade’ by Pablo Picasso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 rot="804359">
            <a:off x="6646622" y="294250"/>
            <a:ext cx="242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Literacy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848" y="1485928"/>
            <a:ext cx="3384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 thought about who the characters might be and what they might do.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617760" y="2117174"/>
            <a:ext cx="3168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 chose some of the characters to include in our stories.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31439" y="3933056"/>
            <a:ext cx="52409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Some of the characters we thought of were:  A fairy, Pegasus, Joker, King, Queen, Goblin king and many more.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539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n-GB" dirty="0" smtClean="0"/>
              <a:t>Take one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94" y="6165304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‘The Parade’ by Pablo Picasso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1268057">
            <a:off x="6808751" y="373538"/>
            <a:ext cx="2244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History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242" y="1340768"/>
            <a:ext cx="2518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We did some research about Picasso.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4362719"/>
            <a:ext cx="2926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Did you know he was born in 1881?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5679" y="4325188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His first word was pencil!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17720" y="2130597"/>
            <a:ext cx="25058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He was born in Spain but spent most of his life in France.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47460"/>
            <a:ext cx="2723793" cy="2042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807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n-GB" dirty="0" smtClean="0"/>
              <a:t>Take one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94" y="6165304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‘The Parade’ by Pablo Picasso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20001362">
            <a:off x="285755" y="376612"/>
            <a:ext cx="1898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Music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295232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We wrote verses to a song we had been learning using the animals and characters in Picasso’s picture to help with our ideas.</a:t>
            </a:r>
          </a:p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27984" y="112474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/>
              <a:t>We also listened to a piece of music by a composer named Erik Satie. He wrote a piece about Picasso’s Parade.   </a:t>
            </a:r>
          </a:p>
          <a:p>
            <a:r>
              <a:rPr lang="en-GB" sz="2800" dirty="0" smtClean="0"/>
              <a:t>While we were listening we thought about specific sounds that helped us imagine each character in the picture.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3126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n-GB" dirty="0" smtClean="0"/>
              <a:t>Take one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94" y="6165304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‘The Parade’ by Pablo Picasso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20669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7285" y="2267967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worked in groups to enlarge the picture. We each had one section of the picture to focus on.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88732" y="126876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had to think carefully about the scale of our drawings.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3079" y="432596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then chose different techniques to complete our picture. E.g. Pencil, paint, pastels or collage.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828" y="2873768"/>
            <a:ext cx="2232248" cy="16741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3521391" y="1118646"/>
            <a:ext cx="2016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First we practised enlarging characters from the Simpsons.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80131"/>
            <a:ext cx="1887051" cy="1415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1657942" cy="1243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848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792088"/>
          </a:xfrm>
        </p:spPr>
        <p:txBody>
          <a:bodyPr/>
          <a:lstStyle/>
          <a:p>
            <a:r>
              <a:rPr lang="en-GB" dirty="0" smtClean="0"/>
              <a:t>Take one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94" y="6165304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‘The Parade’ by Pablo Picasso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5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91985" y="4184628"/>
            <a:ext cx="656002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children’s folder of work will be coming home very soon!</a:t>
            </a:r>
            <a:endParaRPr lang="en-GB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9795" y="1556792"/>
            <a:ext cx="654857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I’m sure you’ll agree we worked really hard during our first week back!</a:t>
            </a:r>
            <a:endParaRPr lang="en-GB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66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373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Take one Picture</vt:lpstr>
      <vt:lpstr>Take one Picture</vt:lpstr>
      <vt:lpstr>Take one Picture</vt:lpstr>
      <vt:lpstr>Take one Picture</vt:lpstr>
      <vt:lpstr>Take one Picture</vt:lpstr>
      <vt:lpstr>Take one Picture</vt:lpstr>
      <vt:lpstr>Take one Picture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one Picture</dc:title>
  <dc:creator>Handsworth01</dc:creator>
  <cp:lastModifiedBy>Handsworth01</cp:lastModifiedBy>
  <cp:revision>25</cp:revision>
  <cp:lastPrinted>2013-09-20T10:52:02Z</cp:lastPrinted>
  <dcterms:created xsi:type="dcterms:W3CDTF">2013-09-19T09:37:56Z</dcterms:created>
  <dcterms:modified xsi:type="dcterms:W3CDTF">2013-09-20T14:26:45Z</dcterms:modified>
</cp:coreProperties>
</file>