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20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www.estimation180.com/day-120.html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This one is bigger.  Remember yesterday’s weights.  You can get within 50g again today.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413" y="167757"/>
            <a:ext cx="5795493" cy="648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0" y="211960"/>
            <a:ext cx="5975797" cy="635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24" y="273991"/>
            <a:ext cx="6349285" cy="643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92" y="996249"/>
            <a:ext cx="7900388" cy="55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136" y="1144339"/>
            <a:ext cx="7555050" cy="539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Multiplying decimals by 10, 100 and 1000.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9 (w/c 22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nd</a:t>
            </a:r>
            <a:r>
              <a:rPr lang="en-GB" sz="2400" b="1" dirty="0" smtClean="0">
                <a:solidFill>
                  <a:srgbClr val="FF0000"/>
                </a:solidFill>
              </a:rPr>
              <a:t> June). </a:t>
            </a:r>
            <a:r>
              <a:rPr lang="en-GB" sz="2400" dirty="0" smtClean="0"/>
              <a:t>It is lesson </a:t>
            </a:r>
            <a:r>
              <a:rPr lang="en-GB" sz="2400" dirty="0"/>
              <a:t>3</a:t>
            </a:r>
            <a:r>
              <a:rPr lang="en-GB" sz="2400" dirty="0" smtClean="0"/>
              <a:t>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443" y="3119662"/>
            <a:ext cx="7090638" cy="32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7" y="251454"/>
            <a:ext cx="5434885" cy="642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2" y="69589"/>
            <a:ext cx="5718219" cy="660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48" y="91516"/>
            <a:ext cx="6349284" cy="660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535" y="71515"/>
            <a:ext cx="6065950" cy="654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89" y="97553"/>
            <a:ext cx="5138671" cy="662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53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  Today we will be looking at Multiplying decimals by 10, 100 and 1000. You will find the video in SUMMER TERM –Week 9 (w/c 22nd June). It is lesson 3.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142</cp:revision>
  <dcterms:created xsi:type="dcterms:W3CDTF">2020-03-20T09:46:16Z</dcterms:created>
  <dcterms:modified xsi:type="dcterms:W3CDTF">2020-06-22T11:34:42Z</dcterms:modified>
</cp:coreProperties>
</file>