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E309DA2-F060-4545-8F3B-186797F73337}" type="datetimeFigureOut">
              <a:rPr lang="en-GB" smtClean="0"/>
              <a:t>25/04/2014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5AC4188-8220-4FC8-8EAE-7BDBFE450BD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09DA2-F060-4545-8F3B-186797F73337}"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09DA2-F060-4545-8F3B-186797F73337}"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09DA2-F060-4545-8F3B-186797F73337}"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309DA2-F060-4545-8F3B-186797F73337}" type="datetimeFigureOut">
              <a:rPr lang="en-GB" smtClean="0"/>
              <a:t>25/04/2014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AC4188-8220-4FC8-8EAE-7BDBFE450BD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309DA2-F060-4545-8F3B-186797F73337}"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309DA2-F060-4545-8F3B-186797F73337}" type="datetimeFigureOut">
              <a:rPr lang="en-GB" smtClean="0"/>
              <a:t>25/04/2014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309DA2-F060-4545-8F3B-186797F73337}" type="datetimeFigureOut">
              <a:rPr lang="en-GB" smtClean="0"/>
              <a:t>25/04/2014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09DA2-F060-4545-8F3B-186797F73337}" type="datetimeFigureOut">
              <a:rPr lang="en-GB" smtClean="0"/>
              <a:t>25/04/2014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309DA2-F060-4545-8F3B-186797F73337}"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AC4188-8220-4FC8-8EAE-7BDBFE450BDB}"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309DA2-F060-4545-8F3B-186797F73337}" type="datetimeFigureOut">
              <a:rPr lang="en-GB" smtClean="0"/>
              <a:t>25/04/2014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5AC4188-8220-4FC8-8EAE-7BDBFE450BDB}"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309DA2-F060-4545-8F3B-186797F73337}" type="datetimeFigureOut">
              <a:rPr lang="en-GB" smtClean="0"/>
              <a:t>25/04/2014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AC4188-8220-4FC8-8EAE-7BDBFE450BDB}"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Water Aid</a:t>
            </a:r>
            <a:endParaRPr lang="en-GB" dirty="0"/>
          </a:p>
        </p:txBody>
      </p:sp>
      <p:sp>
        <p:nvSpPr>
          <p:cNvPr id="3" name="Subtitle 2"/>
          <p:cNvSpPr>
            <a:spLocks noGrp="1"/>
          </p:cNvSpPr>
          <p:nvPr>
            <p:ph type="subTitle" idx="1"/>
          </p:nvPr>
        </p:nvSpPr>
        <p:spPr/>
        <p:txBody>
          <a:bodyPr/>
          <a:lstStyle/>
          <a:p>
            <a:r>
              <a:rPr lang="en-GB" dirty="0" smtClean="0"/>
              <a:t>A presentation</a:t>
            </a:r>
          </a:p>
          <a:p>
            <a:r>
              <a:rPr lang="en-GB" dirty="0" smtClean="0"/>
              <a:t> by Joseph, Harry and Alex.</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462207" y="2444041"/>
            <a:ext cx="6759538" cy="18351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609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1773">
            <a:off x="4383610" y="4375767"/>
            <a:ext cx="3076487" cy="205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What Water Aid Do</a:t>
            </a:r>
            <a:endParaRPr lang="en-GB" dirty="0"/>
          </a:p>
        </p:txBody>
      </p:sp>
      <p:sp>
        <p:nvSpPr>
          <p:cNvPr id="3" name="Content Placeholder 2"/>
          <p:cNvSpPr>
            <a:spLocks noGrp="1"/>
          </p:cNvSpPr>
          <p:nvPr>
            <p:ph idx="1"/>
          </p:nvPr>
        </p:nvSpPr>
        <p:spPr/>
        <p:txBody>
          <a:bodyPr/>
          <a:lstStyle/>
          <a:p>
            <a:pPr marL="0" indent="0">
              <a:buNone/>
            </a:pPr>
            <a:r>
              <a:rPr lang="en-GB" dirty="0" smtClean="0"/>
              <a:t>Founded in 1990, Water </a:t>
            </a:r>
            <a:r>
              <a:rPr lang="en-GB" dirty="0"/>
              <a:t>Aid </a:t>
            </a:r>
            <a:r>
              <a:rPr lang="en-GB" dirty="0" smtClean="0"/>
              <a:t>are a hard-working charity which tackle </a:t>
            </a:r>
            <a:r>
              <a:rPr lang="en-GB" dirty="0"/>
              <a:t>crisis from all areas  with local partners to deliver services from wells to toilets to make changes </a:t>
            </a:r>
            <a:r>
              <a:rPr lang="en-GB" dirty="0" smtClean="0"/>
              <a:t>happen. </a:t>
            </a:r>
          </a:p>
          <a:p>
            <a:pPr marL="0" indent="0">
              <a:buNone/>
            </a:pPr>
            <a:r>
              <a:rPr lang="en-GB" dirty="0" smtClean="0"/>
              <a:t>They generate </a:t>
            </a:r>
            <a:r>
              <a:rPr lang="en-GB" dirty="0"/>
              <a:t>wonderful support across to unfortunate countries around the world.</a:t>
            </a:r>
          </a:p>
          <a:p>
            <a:pPr marL="0" indent="0">
              <a:buNone/>
            </a:pPr>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9800" y="30143968"/>
            <a:ext cx="22480555" cy="3372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744" y="37848824"/>
            <a:ext cx="16284631" cy="2442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212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6862">
            <a:off x="3750993" y="3620304"/>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Water Crisis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 country </a:t>
            </a:r>
            <a:r>
              <a:rPr lang="en-GB" dirty="0"/>
              <a:t>W</a:t>
            </a:r>
            <a:r>
              <a:rPr lang="en-GB" dirty="0" smtClean="0"/>
              <a:t>ater Aid help is Ethiopia.  </a:t>
            </a:r>
          </a:p>
          <a:p>
            <a:pPr marL="0" indent="0">
              <a:buNone/>
            </a:pPr>
            <a:r>
              <a:rPr lang="en-GB" dirty="0" smtClean="0"/>
              <a:t>In the country, 43.4 </a:t>
            </a:r>
            <a:r>
              <a:rPr lang="en-GB" dirty="0"/>
              <a:t>million people don’t have access to clean water and this is over half of Ethiopia’s population. </a:t>
            </a:r>
            <a:endParaRPr lang="en-GB" dirty="0" smtClean="0"/>
          </a:p>
          <a:p>
            <a:pPr marL="0" indent="0">
              <a:buNone/>
            </a:pPr>
            <a:r>
              <a:rPr lang="en-GB" dirty="0" smtClean="0"/>
              <a:t>People in this area have </a:t>
            </a:r>
            <a:r>
              <a:rPr lang="en-GB" dirty="0"/>
              <a:t>no choice but to collect dirty water from wells and unsafe lakes and rivers</a:t>
            </a:r>
            <a:r>
              <a:rPr lang="en-GB" dirty="0" smtClean="0"/>
              <a:t>.</a:t>
            </a:r>
          </a:p>
          <a:p>
            <a:pPr marL="0" indent="0">
              <a:buNone/>
            </a:pPr>
            <a:r>
              <a:rPr lang="en-GB" dirty="0" smtClean="0"/>
              <a:t>Because </a:t>
            </a:r>
            <a:r>
              <a:rPr lang="en-GB" dirty="0"/>
              <a:t>of this, around 33000 children die each year </a:t>
            </a:r>
            <a:r>
              <a:rPr lang="en-GB" dirty="0" smtClean="0"/>
              <a:t>of </a:t>
            </a:r>
            <a:r>
              <a:rPr lang="en-GB" dirty="0"/>
              <a:t>diseases</a:t>
            </a:r>
            <a:r>
              <a:rPr lang="en-GB" dirty="0" smtClean="0"/>
              <a:t>. </a:t>
            </a:r>
            <a:endParaRPr lang="en-GB" dirty="0"/>
          </a:p>
        </p:txBody>
      </p:sp>
    </p:spTree>
    <p:extLst>
      <p:ext uri="{BB962C8B-B14F-4D97-AF65-F5344CB8AC3E}">
        <p14:creationId xmlns:p14="http://schemas.microsoft.com/office/powerpoint/2010/main" val="933189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3003">
            <a:off x="3375351" y="4905102"/>
            <a:ext cx="291268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Hygiene Problems</a:t>
            </a:r>
            <a:endParaRPr lang="en-GB" dirty="0"/>
          </a:p>
        </p:txBody>
      </p:sp>
      <p:sp>
        <p:nvSpPr>
          <p:cNvPr id="3" name="Content Placeholder 2"/>
          <p:cNvSpPr>
            <a:spLocks noGrp="1"/>
          </p:cNvSpPr>
          <p:nvPr>
            <p:ph idx="1"/>
          </p:nvPr>
        </p:nvSpPr>
        <p:spPr/>
        <p:txBody>
          <a:bodyPr/>
          <a:lstStyle/>
          <a:p>
            <a:pPr marL="0" indent="0">
              <a:buNone/>
            </a:pPr>
            <a:r>
              <a:rPr lang="en-GB" dirty="0" smtClean="0"/>
              <a:t>When </a:t>
            </a:r>
            <a:r>
              <a:rPr lang="en-GB" dirty="0"/>
              <a:t>poor hygiene is all around , water-related diseases spread fast</a:t>
            </a:r>
            <a:r>
              <a:rPr lang="en-GB" dirty="0" smtClean="0"/>
              <a:t>.</a:t>
            </a:r>
          </a:p>
          <a:p>
            <a:pPr marL="0" indent="0">
              <a:buNone/>
            </a:pPr>
            <a:r>
              <a:rPr lang="en-GB" dirty="0" smtClean="0"/>
              <a:t>If </a:t>
            </a:r>
            <a:r>
              <a:rPr lang="en-GB" dirty="0"/>
              <a:t>children and adults had the right to wash their hands with soap and water after going to the toilet and before preparing food or eating, they could avoid life threatening water-related diseases. </a:t>
            </a:r>
            <a:endParaRPr lang="en-GB" dirty="0" smtClean="0"/>
          </a:p>
          <a:p>
            <a:pPr marL="0" indent="0">
              <a:buNone/>
            </a:pPr>
            <a:r>
              <a:rPr lang="en-GB" dirty="0" smtClean="0"/>
              <a:t>Hand-washing </a:t>
            </a:r>
            <a:r>
              <a:rPr lang="en-GB" dirty="0"/>
              <a:t>could cut the risk of diarrhoea </a:t>
            </a:r>
            <a:r>
              <a:rPr lang="en-GB" dirty="0" smtClean="0"/>
              <a:t>in almost  half. </a:t>
            </a:r>
            <a:endParaRPr lang="en-GB" dirty="0"/>
          </a:p>
          <a:p>
            <a:pPr marL="0" indent="0">
              <a:buNone/>
            </a:pPr>
            <a:endParaRPr lang="en-GB" dirty="0"/>
          </a:p>
        </p:txBody>
      </p:sp>
    </p:spTree>
    <p:extLst>
      <p:ext uri="{BB962C8B-B14F-4D97-AF65-F5344CB8AC3E}">
        <p14:creationId xmlns:p14="http://schemas.microsoft.com/office/powerpoint/2010/main" val="701966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Aid’s Aim</a:t>
            </a:r>
            <a:endParaRPr lang="en-GB" dirty="0"/>
          </a:p>
        </p:txBody>
      </p:sp>
      <p:sp>
        <p:nvSpPr>
          <p:cNvPr id="3" name="Content Placeholder 2"/>
          <p:cNvSpPr>
            <a:spLocks noGrp="1"/>
          </p:cNvSpPr>
          <p:nvPr>
            <p:ph idx="1"/>
          </p:nvPr>
        </p:nvSpPr>
        <p:spPr/>
        <p:txBody>
          <a:bodyPr>
            <a:normAutofit/>
          </a:bodyPr>
          <a:lstStyle/>
          <a:p>
            <a:pPr marL="0" indent="0">
              <a:buNone/>
            </a:pPr>
            <a:r>
              <a:rPr lang="en-GB" dirty="0"/>
              <a:t>Water Aid try and bring together as many people together as possible – with supporters, local communities , businesses and service providers – </a:t>
            </a:r>
            <a:r>
              <a:rPr lang="en-GB" dirty="0" smtClean="0"/>
              <a:t>they </a:t>
            </a:r>
            <a:r>
              <a:rPr lang="en-GB" dirty="0"/>
              <a:t>have a better chance of getting the change we want. </a:t>
            </a:r>
            <a:endParaRPr lang="en-GB" dirty="0" smtClean="0"/>
          </a:p>
          <a:p>
            <a:pPr marL="0" indent="0">
              <a:buNone/>
            </a:pPr>
            <a:r>
              <a:rPr lang="en-GB" dirty="0" smtClean="0"/>
              <a:t>Water </a:t>
            </a:r>
            <a:r>
              <a:rPr lang="en-GB" dirty="0"/>
              <a:t>Aid has incredible support, and communities campaign across the world, helping to keep the water and sanitation crisis at the top of the </a:t>
            </a:r>
            <a:r>
              <a:rPr lang="en-GB" dirty="0" smtClean="0"/>
              <a:t>agenda.</a:t>
            </a:r>
            <a:endParaRPr lang="en-GB" dirty="0"/>
          </a:p>
        </p:txBody>
      </p:sp>
    </p:spTree>
    <p:extLst>
      <p:ext uri="{BB962C8B-B14F-4D97-AF65-F5344CB8AC3E}">
        <p14:creationId xmlns:p14="http://schemas.microsoft.com/office/powerpoint/2010/main" val="4169494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Can Help</a:t>
            </a:r>
            <a:endParaRPr lang="en-GB" dirty="0"/>
          </a:p>
        </p:txBody>
      </p:sp>
      <p:sp>
        <p:nvSpPr>
          <p:cNvPr id="3" name="Content Placeholder 2"/>
          <p:cNvSpPr>
            <a:spLocks noGrp="1"/>
          </p:cNvSpPr>
          <p:nvPr>
            <p:ph idx="1"/>
          </p:nvPr>
        </p:nvSpPr>
        <p:spPr/>
        <p:txBody>
          <a:bodyPr/>
          <a:lstStyle/>
          <a:p>
            <a:pPr marL="0" indent="0">
              <a:buNone/>
            </a:pPr>
            <a:r>
              <a:rPr lang="en-GB" dirty="0" smtClean="0"/>
              <a:t>To help, we </a:t>
            </a:r>
            <a:r>
              <a:rPr lang="en-GB" dirty="0"/>
              <a:t>could have cake sales to raise money or have a special day to do this. We could save much more water by turning off taps when not using them. Also we could ask people to donate unwanted clothes and toys and the money for the toys and clothes will go to charity.</a:t>
            </a:r>
          </a:p>
          <a:p>
            <a:endParaRPr lang="en-GB" dirty="0"/>
          </a:p>
        </p:txBody>
      </p:sp>
    </p:spTree>
    <p:extLst>
      <p:ext uri="{BB962C8B-B14F-4D97-AF65-F5344CB8AC3E}">
        <p14:creationId xmlns:p14="http://schemas.microsoft.com/office/powerpoint/2010/main" val="977503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Watching!</a:t>
            </a:r>
            <a:endParaRPr lang="en-GB" dirty="0"/>
          </a:p>
        </p:txBody>
      </p:sp>
      <p:sp>
        <p:nvSpPr>
          <p:cNvPr id="3" name="Content Placeholder 2"/>
          <p:cNvSpPr>
            <a:spLocks noGrp="1"/>
          </p:cNvSpPr>
          <p:nvPr>
            <p:ph idx="1"/>
          </p:nvPr>
        </p:nvSpPr>
        <p:spPr/>
        <p:txBody>
          <a:bodyPr/>
          <a:lstStyle/>
          <a:p>
            <a:pPr marL="0" indent="0">
              <a:buNone/>
            </a:pPr>
            <a:r>
              <a:rPr lang="en-GB" dirty="0" smtClean="0"/>
              <a:t>From Harry, Joseph and Alex.</a:t>
            </a:r>
            <a:endParaRPr lang="en-GB" dirty="0"/>
          </a:p>
        </p:txBody>
      </p:sp>
      <p:pic>
        <p:nvPicPr>
          <p:cNvPr id="1026" name="Picture 2" descr="http://media-cache-ec0.pinimg.com/236x/d1/31/19/d131194d46f8c6f8bdcd20cf160af6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91232">
            <a:off x="6034444" y="1867108"/>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c04.deviantart.net/fs70/i/2011/173/5/1/smiley_face_by_airsoftboy123-d3jo4f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1198">
            <a:off x="255124" y="2496500"/>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f.ltkcdn.net/web-design/images/std/37949-347x346-Smiley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900" y="2960423"/>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58446"/>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TotalTime>
  <Words>325</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Water Aid</vt:lpstr>
      <vt:lpstr>What Water Aid Do</vt:lpstr>
      <vt:lpstr>Water Crisis</vt:lpstr>
      <vt:lpstr>Hygiene Problems</vt:lpstr>
      <vt:lpstr>Water Aid’s Aim</vt:lpstr>
      <vt:lpstr>How We Can Help</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Aid</dc:title>
  <dc:creator>Handsworth01</dc:creator>
  <cp:lastModifiedBy>Handsworth01</cp:lastModifiedBy>
  <cp:revision>8</cp:revision>
  <dcterms:created xsi:type="dcterms:W3CDTF">2014-03-21T10:26:37Z</dcterms:created>
  <dcterms:modified xsi:type="dcterms:W3CDTF">2014-04-25T09:24:14Z</dcterms:modified>
</cp:coreProperties>
</file>