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1B80-CD01-4547-9930-1A3E2F7D4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293EC-1C4A-44AA-B97B-119E88600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C6F8-F02D-4E14-8F1A-1E6A7502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A924D-7852-4E34-AE7F-9B73E586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2755-0BB7-433D-B15D-D20BD549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3833-8A8E-416E-86DB-8FB377CD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BC01-B719-48C3-94A3-17287C5C3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AC627-DADC-4422-8E47-DEAB93D2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3D656-40B6-4ECE-8E52-147BB515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E888E-E804-4355-B653-448BEA52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8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3993-0C84-4FD0-A224-61F9AFE33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9D7A2-1453-4AB3-87F6-DC0629D73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E5C6-51AE-4AAB-B26E-917C3A14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70EB-4B67-48BD-93AB-B944834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6340-C64B-441A-8D68-59112A35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96FE-4DD9-4347-B1B8-FFC3AD50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5F46-829B-45FA-B7E3-614ADF6F5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37C65-2D49-4140-A0D0-5E83DD39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5657E-46C2-47A3-9BA0-FAC0476F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786A3-6E87-4A29-88C6-2B8B03CE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F6B4-8D88-4E52-83A5-B7CB5451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B2B68-8EDD-4098-8CDC-537CA70D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286F6-A337-49D8-8EDD-4364F629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A8E4F-5839-48F1-98D5-BAFC0E42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E0AFE-5A4B-4231-9423-D1583CA9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4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CEBC-DBAD-4ABC-8962-54192BB2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E87A-1349-4929-80BE-386BDE76E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216CF-95A1-40BF-8CE5-DC759CBFF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1061A-0976-4836-B1A8-9B5FE35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5419A-B2A8-4832-BE88-18AB4DFF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CDF0-8793-41FD-9F70-04B254D7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6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69F2-88B8-42AD-8B52-FFDE27FF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9A07-C9D1-4F0C-AABD-B26362A9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9EC22-C92F-4551-9BDC-8A758CE9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635AC-8A01-4A2B-9EED-7E1724A3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4838C-0DE0-4E4D-BACA-C76A2FEF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5BDBA-50B8-4152-B9EB-16F7403A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3766B-2D19-43FC-B922-E278E337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F197F-E858-4815-963F-0EBCC6D9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8B4D-99B1-492F-859B-BA02BEE5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E9B0D-7B19-4432-943F-AA434F3A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0BBD9-9E73-4123-8F01-321B79A2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35C45-1805-4A69-8FA3-EC1F5104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2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566EA-C1DD-4BBD-8A6C-5548DCBA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C661C-C866-4369-B5ED-4328B7B7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C5E8E-4454-4FB1-9E3A-F4282692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F0AF-1F75-471A-9606-8F85B717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BCEB-2932-4021-801F-74DA4957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88B78-4D4C-456D-916F-95ACDA83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8D5F5-DCD6-481A-99C3-2E42403A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FD94-C6CD-4815-83F1-5F2363AC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C4EC-49F2-4EA0-AEF0-88A7272D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0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F92B-5868-4285-A908-53855ADA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71FC0-B724-4B27-8F04-FA5C5171E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FAFBB-D9F9-45D5-80F1-7F339907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F5E04-52B3-4102-8D66-91167AA6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27153-4A0B-452F-947D-8C176D44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14DF-C5E2-416C-A640-3731BE3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6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707BB-6B23-4FB6-A503-1BA6BA6F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45BD-BDF5-4333-A186-4FA93987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C0A8E-66C5-4082-A3AD-973A0B5D0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2C49-4B53-4EC5-8160-4AFEA69485E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AC26-8AB4-4B42-9FF6-FAE29D560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26BE4-9539-42AE-B2F4-9F715D3FA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53A4-EA90-4627-8DFC-4F5D040256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3475-5C44-496B-89E3-9E9DEE5BD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B080E-08CD-446E-9C27-6B2D7CE09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9D647-5C52-4CA7-8620-15029C57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80340"/>
            <a:ext cx="8702351" cy="7072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7EB4A-75CF-4D18-A08B-6BC80941B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48" y="1529974"/>
            <a:ext cx="9556318" cy="52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0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2E3BD-9847-44D0-A03D-DCC93F0F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8" y="531845"/>
            <a:ext cx="11529374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6BC9A-A527-472A-ACE0-51B0E910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88" y="555960"/>
            <a:ext cx="11306718" cy="53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3E244-6898-4DCD-B546-4524D2B3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35" y="0"/>
            <a:ext cx="9663130" cy="684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b</dc:creator>
  <cp:lastModifiedBy>f b</cp:lastModifiedBy>
  <cp:revision>1</cp:revision>
  <dcterms:created xsi:type="dcterms:W3CDTF">2022-01-17T21:56:10Z</dcterms:created>
  <dcterms:modified xsi:type="dcterms:W3CDTF">2022-01-17T21:57:36Z</dcterms:modified>
</cp:coreProperties>
</file>