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A74F02-61ED-4AA6-BC43-DF387123CFC1}" type="datetimeFigureOut">
              <a:rPr lang="en-GB" smtClean="0"/>
              <a:t>25/04/2014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331091-7A8E-4E25-8DF7-26E651F4623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Water Aid Kenya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Kiera &amp; Surrayah &amp; Jade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49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the Water Aid sign…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8064896" cy="3865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62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1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the issue… The issue is that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-33913" y="174261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16 million Kenyans still lack access to safe water. This has a huge impact on health and infant mortality.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-6368" y="2419147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29</a:t>
            </a:r>
            <a:r>
              <a:rPr lang="en-GB" sz="2800" baseline="30000" dirty="0"/>
              <a:t>M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2967335"/>
            <a:ext cx="6516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Over 29 million people don't have access to adequate sanitation in Kenya, over </a:t>
            </a:r>
            <a:r>
              <a:rPr lang="en-GB" sz="2400" dirty="0" smtClean="0"/>
              <a:t>two-thirds </a:t>
            </a:r>
            <a:r>
              <a:rPr lang="en-GB" sz="2400" dirty="0"/>
              <a:t>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22588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affected… the things that is </a:t>
            </a:r>
            <a:r>
              <a:rPr lang="en-GB" dirty="0" smtClean="0"/>
              <a:t>affected?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9756" y="2044005"/>
            <a:ext cx="49122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16 million Kenyans still lack access to safe water. This has a huge impact on health and infant mortality</a:t>
            </a:r>
          </a:p>
        </p:txBody>
      </p:sp>
    </p:spTree>
    <p:extLst>
      <p:ext uri="{BB962C8B-B14F-4D97-AF65-F5344CB8AC3E}">
        <p14:creationId xmlns:p14="http://schemas.microsoft.com/office/powerpoint/2010/main" val="106860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How can </a:t>
            </a:r>
            <a:r>
              <a:rPr lang="en-GB" smtClean="0"/>
              <a:t>we help?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296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102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Water Aid Kenya</vt:lpstr>
      <vt:lpstr>This is the Water Aid sign…</vt:lpstr>
      <vt:lpstr>What is the issue… The issue is that  </vt:lpstr>
      <vt:lpstr>What is affected… the things that is affected?</vt:lpstr>
      <vt:lpstr>  How can we help?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7</cp:revision>
  <dcterms:created xsi:type="dcterms:W3CDTF">2014-03-28T10:14:29Z</dcterms:created>
  <dcterms:modified xsi:type="dcterms:W3CDTF">2014-04-25T09:30:24Z</dcterms:modified>
</cp:coreProperties>
</file>