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1C4191-826E-4722-BB33-DD746D50CEBE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19CA6F-5AC8-41D4-9BBC-B7FB95437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2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9CA6F-5AC8-41D4-9BBC-B7FB954379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6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573" y="-747464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 flipH="1">
            <a:off x="3401149" y="476672"/>
            <a:ext cx="288032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 smtClean="0"/>
          </a:p>
          <a:p>
            <a:r>
              <a:rPr lang="en-GB" dirty="0" smtClean="0"/>
              <a:t>Its bad for little children  because they will put it over there head.</a:t>
            </a:r>
          </a:p>
          <a:p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91998"/>
            <a:ext cx="223224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Plastic Bags can make people very ill.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57647"/>
            <a:ext cx="244827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 smtClean="0"/>
          </a:p>
          <a:p>
            <a:r>
              <a:rPr lang="en-GB" dirty="0" smtClean="0"/>
              <a:t>If you put plastic bags into  the Earth it will stay there for ever!!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96923" y="1846324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You can slip </a:t>
            </a:r>
            <a:r>
              <a:rPr lang="en-GB" smtClean="0"/>
              <a:t>over plastic  Bags.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18" descr="http://t0.gstatic.com/images?q=tbn:ANd9GcQM488pmEMzvSii0oNZ8WRaez9fQc1FZeBqzCrjZnn7E1_5p9z-kw:assets.inhabitat.com/wp-content/blogs.dir/1/files/2012/06/toronto-bans-plastic-bags-537x368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19188" y1="25806" x2="19188" y2="25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1"/>
            <a:ext cx="3168352" cy="192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N and Ch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841309" y="1926198"/>
            <a:ext cx="609600" cy="60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-6034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Noah and Charlotte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65</Words>
  <Application>Microsoft Office PowerPoint</Application>
  <PresentationFormat>On-screen Show (4:3)</PresentationFormat>
  <Paragraphs>18</Paragraphs>
  <Slides>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12</cp:revision>
  <cp:lastPrinted>2013-10-04T11:38:44Z</cp:lastPrinted>
  <dcterms:created xsi:type="dcterms:W3CDTF">2013-09-30T13:53:42Z</dcterms:created>
  <dcterms:modified xsi:type="dcterms:W3CDTF">2013-10-04T11:43:29Z</dcterms:modified>
</cp:coreProperties>
</file>