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0" r:id="rId3"/>
    <p:sldId id="288" r:id="rId4"/>
    <p:sldId id="350" r:id="rId5"/>
    <p:sldId id="317" r:id="rId6"/>
    <p:sldId id="312" r:id="rId7"/>
    <p:sldId id="339" r:id="rId8"/>
    <p:sldId id="341" r:id="rId9"/>
    <p:sldId id="342" r:id="rId10"/>
    <p:sldId id="343" r:id="rId11"/>
    <p:sldId id="344" r:id="rId12"/>
    <p:sldId id="34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4660"/>
  </p:normalViewPr>
  <p:slideViewPr>
    <p:cSldViewPr snapToGrid="0">
      <p:cViewPr varScale="1">
        <p:scale>
          <a:sx n="74" d="100"/>
          <a:sy n="74" d="100"/>
        </p:scale>
        <p:origin x="-45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607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073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9768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5775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0656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8930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886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9315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9348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9122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34B50-72AD-4D7F-A340-6802440017DE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7097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34B50-72AD-4D7F-A340-6802440017DE}" type="datetimeFigureOut">
              <a:rPr lang="en-GB" smtClean="0"/>
              <a:t>30/06/2020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FB8B12-769E-4CBC-919F-38F838D56E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8607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opmarks.co.uk/maths-games/hit-the-button" TargetMode="External"/><Relationship Id="rId2" Type="http://schemas.openxmlformats.org/officeDocument/2006/relationships/hyperlink" Target="https://estimation180.com/day-123/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hyperlink" Target="https://whiterosemaths.com/homelearning/year-5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Starters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Today’s estimation.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>
                <a:hlinkClick r:id="rId2"/>
              </a:rPr>
              <a:t>https://estimation180.com/day-123</a:t>
            </a:r>
            <a:r>
              <a:rPr lang="en-GB" dirty="0" smtClean="0">
                <a:hlinkClick r:id="rId2"/>
              </a:rPr>
              <a:t>/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You can get within 10g.  Good luck.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Use Hit the Button to practise times tables and division skills.</a:t>
            </a:r>
          </a:p>
          <a:p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hlinkClick r:id="rId3"/>
              </a:rPr>
              <a:t>https://www.topmarks.co.uk/maths-games/hit-the-button</a:t>
            </a:r>
            <a:endParaRPr lang="en-GB" dirty="0"/>
          </a:p>
        </p:txBody>
      </p:sp>
      <p:pic>
        <p:nvPicPr>
          <p:cNvPr id="3074" name="Picture 2" descr="Image result for hit the button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4793" y="142875"/>
            <a:ext cx="1615281" cy="1615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mage result for estimation 18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6" y="109934"/>
            <a:ext cx="2421466" cy="1816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763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0467" y="231820"/>
            <a:ext cx="7340957" cy="6520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9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5622" y="50707"/>
            <a:ext cx="6890197" cy="6894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69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0169" y="37205"/>
            <a:ext cx="6735651" cy="6518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60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221" y="129441"/>
            <a:ext cx="10515600" cy="1012914"/>
          </a:xfrm>
        </p:spPr>
        <p:txBody>
          <a:bodyPr/>
          <a:lstStyle/>
          <a:p>
            <a:pPr algn="ctr"/>
            <a:r>
              <a:rPr lang="en-GB" dirty="0" smtClean="0"/>
              <a:t>Problems of the day</a:t>
            </a:r>
            <a:endParaRPr lang="en-GB" dirty="0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307" y="1078290"/>
            <a:ext cx="7871031" cy="5438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78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825321" y="13728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sz="2800" dirty="0" smtClean="0">
                <a:solidFill>
                  <a:srgbClr val="FF0000"/>
                </a:solidFill>
              </a:rPr>
              <a:t>Answers to Problems of the Day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10" name="AutoShape 2" descr="Line Graph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" name="AutoShape 4" descr="Line Graph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2448" y="1139564"/>
            <a:ext cx="7595800" cy="5274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927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 smtClean="0"/>
              <a:t>Today we will be looking at Drawing lines and angles accurately. </a:t>
            </a:r>
            <a:r>
              <a:rPr lang="en-GB" sz="2400" b="1" dirty="0" smtClean="0">
                <a:solidFill>
                  <a:srgbClr val="FF0000"/>
                </a:solidFill>
              </a:rPr>
              <a:t>You will find the video in SUMMER TERM –Week 10 (w/c 29</a:t>
            </a:r>
            <a:r>
              <a:rPr lang="en-GB" sz="2400" b="1" baseline="30000" dirty="0" smtClean="0">
                <a:solidFill>
                  <a:srgbClr val="FF0000"/>
                </a:solidFill>
              </a:rPr>
              <a:t>th</a:t>
            </a:r>
            <a:r>
              <a:rPr lang="en-GB" sz="2400" b="1" dirty="0" smtClean="0">
                <a:solidFill>
                  <a:srgbClr val="FF0000"/>
                </a:solidFill>
              </a:rPr>
              <a:t> June). </a:t>
            </a:r>
            <a:r>
              <a:rPr lang="en-GB" sz="2400" dirty="0" smtClean="0"/>
              <a:t>It is lesson </a:t>
            </a:r>
            <a:r>
              <a:rPr lang="en-GB" sz="2400" dirty="0"/>
              <a:t>2</a:t>
            </a:r>
            <a:r>
              <a:rPr lang="en-GB" sz="2400" dirty="0" smtClean="0"/>
              <a:t>.  You will need a ruler and a protractor for this lesson.  If you do not have a protractor, you can estimate the size of your angles if you wish.</a:t>
            </a: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/>
              <a:t/>
            </a:r>
            <a:br>
              <a:rPr lang="en-GB" sz="2400" dirty="0"/>
            </a:br>
            <a:endParaRPr lang="en-GB" sz="2400" b="1" u="sng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8120" y="2051223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GB" dirty="0" smtClean="0">
              <a:hlinkClick r:id=""/>
            </a:endParaRPr>
          </a:p>
          <a:p>
            <a:r>
              <a:rPr lang="en-GB" dirty="0" smtClean="0">
                <a:hlinkClick r:id=""/>
              </a:rPr>
              <a:t>https</a:t>
            </a:r>
            <a:r>
              <a:rPr lang="en-GB" dirty="0" smtClean="0">
                <a:hlinkClick r:id="rId2"/>
              </a:rPr>
              <a:t>://</a:t>
            </a:r>
            <a:r>
              <a:rPr lang="en-GB" dirty="0">
                <a:hlinkClick r:id="rId2"/>
              </a:rPr>
              <a:t>whiterosemaths.com/homelearning/year-5/</a:t>
            </a:r>
            <a:endParaRPr lang="en-GB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5441" y="3092830"/>
            <a:ext cx="7821117" cy="3505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529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8355" y="180304"/>
            <a:ext cx="5679583" cy="6492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9604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3504" y="82416"/>
            <a:ext cx="6516710" cy="6260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92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2445" y="297013"/>
            <a:ext cx="5911403" cy="6239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752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3803" y="0"/>
            <a:ext cx="6709893" cy="6754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591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2141" y="19882"/>
            <a:ext cx="6027313" cy="6548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44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1349</TotalTime>
  <Words>46</Words>
  <Application>Microsoft Office PowerPoint</Application>
  <PresentationFormat>Custom</PresentationFormat>
  <Paragraphs>15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Starters</vt:lpstr>
      <vt:lpstr>Problems of the day</vt:lpstr>
      <vt:lpstr>Answers to Problems of the Day</vt:lpstr>
      <vt:lpstr>   Today we will be looking at Drawing lines and angles accurately. You will find the video in SUMMER TERM –Week 10 (w/c 29th June). It is lesson 2.  You will need a ruler and a protractor for this lesson.  If you do not have a protractor, you can estimate the size of your angles if you wish.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Estimation 180</dc:title>
  <dc:creator>Robert Tromans</dc:creator>
  <cp:lastModifiedBy>Rob Tromans</cp:lastModifiedBy>
  <cp:revision>147</cp:revision>
  <dcterms:created xsi:type="dcterms:W3CDTF">2020-03-20T09:46:16Z</dcterms:created>
  <dcterms:modified xsi:type="dcterms:W3CDTF">2020-06-30T13:50:04Z</dcterms:modified>
</cp:coreProperties>
</file>