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88" r:id="rId4"/>
    <p:sldId id="340" r:id="rId5"/>
    <p:sldId id="317" r:id="rId6"/>
    <p:sldId id="312" r:id="rId7"/>
    <p:sldId id="339" r:id="rId8"/>
    <p:sldId id="341" r:id="rId9"/>
    <p:sldId id="342" r:id="rId10"/>
    <p:sldId id="343" r:id="rId11"/>
    <p:sldId id="344" r:id="rId12"/>
    <p:sldId id="345" r:id="rId13"/>
    <p:sldId id="346" r:id="rId14"/>
    <p:sldId id="34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88" autoAdjust="0"/>
    <p:restoredTop sz="94660"/>
  </p:normalViewPr>
  <p:slideViewPr>
    <p:cSldViewPr snapToGrid="0">
      <p:cViewPr varScale="1">
        <p:scale>
          <a:sx n="74" d="100"/>
          <a:sy n="74" d="100"/>
        </p:scale>
        <p:origin x="-4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94760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153073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03976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595775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034B50-72AD-4D7F-A340-6802440017DE}"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71065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034B50-72AD-4D7F-A340-6802440017DE}"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86893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034B50-72AD-4D7F-A340-6802440017DE}" type="datetimeFigureOut">
              <a:rPr lang="en-GB" smtClean="0"/>
              <a:t>31/05/2020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211886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034B50-72AD-4D7F-A340-6802440017DE}" type="datetimeFigureOut">
              <a:rPr lang="en-GB" smtClean="0"/>
              <a:t>31/05/2020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71931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34B50-72AD-4D7F-A340-6802440017DE}" type="datetimeFigureOut">
              <a:rPr lang="en-GB" smtClean="0"/>
              <a:t>31/05/2020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23934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34B50-72AD-4D7F-A340-6802440017DE}"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102912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34B50-72AD-4D7F-A340-6802440017DE}"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83709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34B50-72AD-4D7F-A340-6802440017DE}" type="datetimeFigureOut">
              <a:rPr lang="en-GB" smtClean="0"/>
              <a:t>31/05/2020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B8B12-769E-4CBC-919F-38F838D56ECF}" type="slidenum">
              <a:rPr lang="en-GB" smtClean="0"/>
              <a:t>‹#›</a:t>
            </a:fld>
            <a:endParaRPr lang="en-GB"/>
          </a:p>
        </p:txBody>
      </p:sp>
    </p:spTree>
    <p:extLst>
      <p:ext uri="{BB962C8B-B14F-4D97-AF65-F5344CB8AC3E}">
        <p14:creationId xmlns:p14="http://schemas.microsoft.com/office/powerpoint/2010/main" val="340486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opmarks.co.uk/maths-games/hit-the-button" TargetMode="External"/><Relationship Id="rId2" Type="http://schemas.openxmlformats.org/officeDocument/2006/relationships/hyperlink" Target="http://www.estimation180.com/day-101.html"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hyperlink" Target="https://whiterosemaths.com/homelearning/year-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Starters</a:t>
            </a:r>
            <a:endParaRPr lang="en-GB" dirty="0"/>
          </a:p>
        </p:txBody>
      </p:sp>
      <p:sp>
        <p:nvSpPr>
          <p:cNvPr id="3" name="Content Placeholder 2"/>
          <p:cNvSpPr>
            <a:spLocks noGrp="1"/>
          </p:cNvSpPr>
          <p:nvPr>
            <p:ph sz="half" idx="1"/>
          </p:nvPr>
        </p:nvSpPr>
        <p:spPr/>
        <p:txBody>
          <a:bodyPr>
            <a:normAutofit/>
          </a:bodyPr>
          <a:lstStyle/>
          <a:p>
            <a:r>
              <a:rPr lang="en-GB" dirty="0" smtClean="0"/>
              <a:t>Today’s estimation.</a:t>
            </a:r>
          </a:p>
          <a:p>
            <a:pPr marL="0" indent="0">
              <a:buNone/>
            </a:pPr>
            <a:endParaRPr lang="en-GB" dirty="0" smtClean="0"/>
          </a:p>
          <a:p>
            <a:r>
              <a:rPr lang="en-GB" dirty="0">
                <a:hlinkClick r:id=""/>
              </a:rPr>
              <a:t>http://</a:t>
            </a:r>
            <a:r>
              <a:rPr lang="en-GB" dirty="0" smtClean="0">
                <a:hlinkClick r:id="rId2"/>
              </a:rPr>
              <a:t>www.estimation180.com/day-101.html</a:t>
            </a:r>
            <a:endParaRPr lang="en-GB" dirty="0" smtClean="0"/>
          </a:p>
          <a:p>
            <a:endParaRPr lang="en-GB" dirty="0"/>
          </a:p>
          <a:p>
            <a:r>
              <a:rPr lang="en-GB" dirty="0" smtClean="0"/>
              <a:t>You can have 10 pages either side for the point.</a:t>
            </a:r>
          </a:p>
        </p:txBody>
      </p:sp>
      <p:sp>
        <p:nvSpPr>
          <p:cNvPr id="4" name="Content Placeholder 3"/>
          <p:cNvSpPr>
            <a:spLocks noGrp="1"/>
          </p:cNvSpPr>
          <p:nvPr>
            <p:ph sz="half" idx="2"/>
          </p:nvPr>
        </p:nvSpPr>
        <p:spPr/>
        <p:txBody>
          <a:bodyPr>
            <a:normAutofit/>
          </a:bodyPr>
          <a:lstStyle/>
          <a:p>
            <a:r>
              <a:rPr lang="en-GB" dirty="0" smtClean="0"/>
              <a:t>Use Hit the Button to practise times tables and division skills.</a:t>
            </a:r>
          </a:p>
          <a:p>
            <a:endParaRPr lang="en-GB" dirty="0"/>
          </a:p>
          <a:p>
            <a:endParaRPr lang="en-GB" dirty="0" smtClean="0"/>
          </a:p>
          <a:p>
            <a:pPr marL="0" indent="0">
              <a:buNone/>
            </a:pPr>
            <a:r>
              <a:rPr lang="en-GB" dirty="0" smtClean="0">
                <a:hlinkClick r:id="rId3"/>
              </a:rPr>
              <a:t>https://www.topmarks.co.uk/maths-games/hit-the-button</a:t>
            </a:r>
            <a:endParaRPr lang="en-GB" dirty="0"/>
          </a:p>
        </p:txBody>
      </p:sp>
      <p:pic>
        <p:nvPicPr>
          <p:cNvPr id="3074" name="Picture 2" descr="Image result for hit the butt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14793" y="142875"/>
            <a:ext cx="1615281" cy="161528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estimation 1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6" y="109934"/>
            <a:ext cx="2421466" cy="1816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633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2521" y="386366"/>
            <a:ext cx="5963138" cy="5988676"/>
          </a:xfrm>
          <a:prstGeom prst="rect">
            <a:avLst/>
          </a:prstGeom>
        </p:spPr>
      </p:pic>
    </p:spTree>
    <p:extLst>
      <p:ext uri="{BB962C8B-B14F-4D97-AF65-F5344CB8AC3E}">
        <p14:creationId xmlns:p14="http://schemas.microsoft.com/office/powerpoint/2010/main" val="8049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901" y="631065"/>
            <a:ext cx="10312875" cy="5422005"/>
          </a:xfrm>
          <a:prstGeom prst="rect">
            <a:avLst/>
          </a:prstGeom>
        </p:spPr>
      </p:pic>
    </p:spTree>
    <p:extLst>
      <p:ext uri="{BB962C8B-B14F-4D97-AF65-F5344CB8AC3E}">
        <p14:creationId xmlns:p14="http://schemas.microsoft.com/office/powerpoint/2010/main" val="4242690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6402" y="914400"/>
            <a:ext cx="9174491" cy="4945487"/>
          </a:xfrm>
          <a:prstGeom prst="rect">
            <a:avLst/>
          </a:prstGeom>
        </p:spPr>
      </p:pic>
    </p:spTree>
    <p:extLst>
      <p:ext uri="{BB962C8B-B14F-4D97-AF65-F5344CB8AC3E}">
        <p14:creationId xmlns:p14="http://schemas.microsoft.com/office/powerpoint/2010/main" val="2710607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2748" y="144023"/>
            <a:ext cx="5615189" cy="6490560"/>
          </a:xfrm>
          <a:prstGeom prst="rect">
            <a:avLst/>
          </a:prstGeom>
        </p:spPr>
      </p:pic>
    </p:spTree>
    <p:extLst>
      <p:ext uri="{BB962C8B-B14F-4D97-AF65-F5344CB8AC3E}">
        <p14:creationId xmlns:p14="http://schemas.microsoft.com/office/powerpoint/2010/main" val="233005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2722" y="283335"/>
            <a:ext cx="5529627" cy="6310647"/>
          </a:xfrm>
          <a:prstGeom prst="rect">
            <a:avLst/>
          </a:prstGeom>
        </p:spPr>
      </p:pic>
    </p:spTree>
    <p:extLst>
      <p:ext uri="{BB962C8B-B14F-4D97-AF65-F5344CB8AC3E}">
        <p14:creationId xmlns:p14="http://schemas.microsoft.com/office/powerpoint/2010/main" val="4231889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221" y="129441"/>
            <a:ext cx="10515600" cy="1012914"/>
          </a:xfrm>
        </p:spPr>
        <p:txBody>
          <a:bodyPr/>
          <a:lstStyle/>
          <a:p>
            <a:pPr algn="ctr"/>
            <a:r>
              <a:rPr lang="en-GB" dirty="0" smtClean="0"/>
              <a:t>Problems of the day</a:t>
            </a:r>
            <a:endParaRPr lang="en-GB"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7213" y="954820"/>
            <a:ext cx="8237249" cy="5735754"/>
          </a:xfrm>
          <a:prstGeom prst="rect">
            <a:avLst/>
          </a:prstGeom>
        </p:spPr>
      </p:pic>
    </p:spTree>
    <p:extLst>
      <p:ext uri="{BB962C8B-B14F-4D97-AF65-F5344CB8AC3E}">
        <p14:creationId xmlns:p14="http://schemas.microsoft.com/office/powerpoint/2010/main" val="2967783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5321" y="13728"/>
            <a:ext cx="10515600" cy="1325563"/>
          </a:xfrm>
        </p:spPr>
        <p:txBody>
          <a:bodyPr>
            <a:normAutofit/>
          </a:bodyPr>
          <a:lstStyle/>
          <a:p>
            <a:pPr algn="ctr"/>
            <a:r>
              <a:rPr lang="en-GB" sz="2800" dirty="0" smtClean="0">
                <a:solidFill>
                  <a:srgbClr val="FF0000"/>
                </a:solidFill>
              </a:rPr>
              <a:t>Answers to Problems of the Day</a:t>
            </a:r>
            <a:endParaRPr lang="en-GB" sz="2800" dirty="0">
              <a:solidFill>
                <a:srgbClr val="FF0000"/>
              </a:solidFill>
            </a:endParaRPr>
          </a:p>
        </p:txBody>
      </p:sp>
      <p:sp>
        <p:nvSpPr>
          <p:cNvPr id="10" name="AutoShape 2" descr="Line Graph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Line Graph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0413" y="1113931"/>
            <a:ext cx="7403287" cy="5222474"/>
          </a:xfrm>
          <a:prstGeom prst="rect">
            <a:avLst/>
          </a:prstGeom>
        </p:spPr>
      </p:pic>
    </p:spTree>
    <p:extLst>
      <p:ext uri="{BB962C8B-B14F-4D97-AF65-F5344CB8AC3E}">
        <p14:creationId xmlns:p14="http://schemas.microsoft.com/office/powerpoint/2010/main" val="2589271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smtClean="0"/>
              <a:t/>
            </a:r>
            <a:br>
              <a:rPr lang="en-GB" sz="2400" dirty="0" smtClean="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Welcome back.  Today we will be looking at the Area of rectangles. </a:t>
            </a:r>
            <a:r>
              <a:rPr lang="en-GB" sz="2400" b="1" dirty="0" smtClean="0">
                <a:solidFill>
                  <a:srgbClr val="FF0000"/>
                </a:solidFill>
              </a:rPr>
              <a:t>You will find </a:t>
            </a:r>
            <a:r>
              <a:rPr lang="en-GB" sz="2400" b="1" dirty="0" smtClean="0">
                <a:solidFill>
                  <a:srgbClr val="FF0000"/>
                </a:solidFill>
              </a:rPr>
              <a:t>the video </a:t>
            </a:r>
            <a:r>
              <a:rPr lang="en-GB" sz="2400" b="1" dirty="0" smtClean="0">
                <a:solidFill>
                  <a:srgbClr val="FF0000"/>
                </a:solidFill>
              </a:rPr>
              <a:t>in SUMMER TERM –Week 4 (w/c 11</a:t>
            </a:r>
            <a:r>
              <a:rPr lang="en-GB" sz="2400" b="1" baseline="30000" dirty="0" smtClean="0">
                <a:solidFill>
                  <a:srgbClr val="FF0000"/>
                </a:solidFill>
              </a:rPr>
              <a:t>th</a:t>
            </a:r>
            <a:r>
              <a:rPr lang="en-GB" sz="2400" b="1" dirty="0" smtClean="0">
                <a:solidFill>
                  <a:srgbClr val="FF0000"/>
                </a:solidFill>
              </a:rPr>
              <a:t> May).  </a:t>
            </a:r>
            <a:r>
              <a:rPr lang="en-GB" sz="2400" dirty="0" smtClean="0"/>
              <a:t>It is lesson 1.  </a:t>
            </a:r>
            <a:br>
              <a:rPr lang="en-GB" sz="2400" dirty="0" smtClean="0"/>
            </a:br>
            <a:r>
              <a:rPr lang="en-GB" sz="2400" dirty="0"/>
              <a:t/>
            </a:r>
            <a:br>
              <a:rPr lang="en-GB" sz="2400" dirty="0"/>
            </a:br>
            <a:r>
              <a:rPr lang="en-GB" sz="2400" dirty="0" smtClean="0"/>
              <a:t>Make sure you watch the video as it will help your understanding.  It quickly mentions perimeter at the start so you may want to remind yourself </a:t>
            </a:r>
            <a:r>
              <a:rPr lang="en-GB" sz="2400" smtClean="0"/>
              <a:t>of </a:t>
            </a:r>
            <a:r>
              <a:rPr lang="en-GB" sz="2400" smtClean="0"/>
              <a:t>what </a:t>
            </a:r>
            <a:r>
              <a:rPr lang="en-GB" sz="2400" dirty="0" smtClean="0"/>
              <a:t>perimeter is and how you would find it.  However, we have done quite a bit of that at school so we can look at area today which you may need a bit more help with.  Enjoy!</a:t>
            </a:r>
            <a:br>
              <a:rPr lang="en-GB" sz="2400" dirty="0" smtClean="0"/>
            </a:br>
            <a:r>
              <a:rPr lang="en-GB" sz="2400" dirty="0"/>
              <a:t/>
            </a:r>
            <a:br>
              <a:rPr lang="en-GB" sz="2400" dirty="0"/>
            </a:br>
            <a:endParaRPr lang="en-GB" sz="2400" b="1" u="sng" dirty="0">
              <a:solidFill>
                <a:srgbClr val="00B050"/>
              </a:solidFill>
            </a:endParaRPr>
          </a:p>
        </p:txBody>
      </p:sp>
      <p:sp>
        <p:nvSpPr>
          <p:cNvPr id="3" name="Content Placeholder 2"/>
          <p:cNvSpPr>
            <a:spLocks noGrp="1"/>
          </p:cNvSpPr>
          <p:nvPr>
            <p:ph idx="1"/>
          </p:nvPr>
        </p:nvSpPr>
        <p:spPr>
          <a:xfrm>
            <a:off x="858120" y="2051223"/>
            <a:ext cx="10515600" cy="4351338"/>
          </a:xfrm>
        </p:spPr>
        <p:txBody>
          <a:bodyPr/>
          <a:lstStyle/>
          <a:p>
            <a:endParaRPr lang="en-GB" dirty="0" smtClean="0">
              <a:hlinkClick r:id=""/>
            </a:endParaRPr>
          </a:p>
          <a:p>
            <a:endParaRPr lang="en-GB" dirty="0" smtClean="0">
              <a:hlinkClick r:id=""/>
            </a:endParaRPr>
          </a:p>
          <a:p>
            <a:r>
              <a:rPr lang="en-GB" dirty="0" smtClean="0">
                <a:hlinkClick r:id=""/>
              </a:rPr>
              <a:t>https</a:t>
            </a:r>
            <a:r>
              <a:rPr lang="en-GB" dirty="0" smtClean="0">
                <a:hlinkClick r:id="rId2"/>
              </a:rPr>
              <a:t>://</a:t>
            </a:r>
            <a:r>
              <a:rPr lang="en-GB" dirty="0">
                <a:hlinkClick r:id="rId2"/>
              </a:rPr>
              <a:t>whiterosemaths.com/homelearning/year-5/</a:t>
            </a:r>
            <a:endParaRPr lang="en-GB"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4416" y="3659772"/>
            <a:ext cx="4941973" cy="2906039"/>
          </a:xfrm>
          <a:prstGeom prst="rect">
            <a:avLst/>
          </a:prstGeom>
        </p:spPr>
      </p:pic>
    </p:spTree>
    <p:extLst>
      <p:ext uri="{BB962C8B-B14F-4D97-AF65-F5344CB8AC3E}">
        <p14:creationId xmlns:p14="http://schemas.microsoft.com/office/powerpoint/2010/main" val="413004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3808" y="280139"/>
            <a:ext cx="5795493" cy="6426360"/>
          </a:xfrm>
          <a:prstGeom prst="rect">
            <a:avLst/>
          </a:prstGeom>
        </p:spPr>
      </p:pic>
    </p:spTree>
    <p:extLst>
      <p:ext uri="{BB962C8B-B14F-4D97-AF65-F5344CB8AC3E}">
        <p14:creationId xmlns:p14="http://schemas.microsoft.com/office/powerpoint/2010/main" val="4189604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8050" y="244699"/>
            <a:ext cx="5743977" cy="6338896"/>
          </a:xfrm>
          <a:prstGeom prst="rect">
            <a:avLst/>
          </a:prstGeom>
        </p:spPr>
      </p:pic>
    </p:spTree>
    <p:extLst>
      <p:ext uri="{BB962C8B-B14F-4D97-AF65-F5344CB8AC3E}">
        <p14:creationId xmlns:p14="http://schemas.microsoft.com/office/powerpoint/2010/main" val="3228922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2141" y="271677"/>
            <a:ext cx="5576552" cy="6166525"/>
          </a:xfrm>
          <a:prstGeom prst="rect">
            <a:avLst/>
          </a:prstGeom>
        </p:spPr>
      </p:pic>
    </p:spTree>
    <p:extLst>
      <p:ext uri="{BB962C8B-B14F-4D97-AF65-F5344CB8AC3E}">
        <p14:creationId xmlns:p14="http://schemas.microsoft.com/office/powerpoint/2010/main" val="3082752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68203" y="199099"/>
            <a:ext cx="5615188" cy="6436838"/>
          </a:xfrm>
        </p:spPr>
      </p:pic>
    </p:spTree>
    <p:extLst>
      <p:ext uri="{BB962C8B-B14F-4D97-AF65-F5344CB8AC3E}">
        <p14:creationId xmlns:p14="http://schemas.microsoft.com/office/powerpoint/2010/main" val="263591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3262" y="412124"/>
            <a:ext cx="6091984" cy="6027313"/>
          </a:xfrm>
          <a:prstGeom prst="rect">
            <a:avLst/>
          </a:prstGeom>
        </p:spPr>
      </p:pic>
    </p:spTree>
    <p:extLst>
      <p:ext uri="{BB962C8B-B14F-4D97-AF65-F5344CB8AC3E}">
        <p14:creationId xmlns:p14="http://schemas.microsoft.com/office/powerpoint/2010/main" val="1799442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1273</TotalTime>
  <Words>47</Words>
  <Application>Microsoft Office PowerPoint</Application>
  <PresentationFormat>Custom</PresentationFormat>
  <Paragraphs>16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Starters</vt:lpstr>
      <vt:lpstr>Problems of the day</vt:lpstr>
      <vt:lpstr>Answers to Problems of the Day</vt:lpstr>
      <vt:lpstr>     Welcome back.  Today we will be looking at the Area of rectangles. You will find the video in SUMMER TERM –Week 4 (w/c 11th May).  It is lesson 1.    Make sure you watch the video as it will help your understanding.  It quickly mentions perimeter at the start so you may want to remind yourself of what perimeter is and how you would find it.  However, we have done quite a bit of that at school so we can look at area today which you may need a bit more help with.  Enjoy!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Estimation 180</dc:title>
  <dc:creator>Robert Tromans</dc:creator>
  <cp:lastModifiedBy>Rob Tromans</cp:lastModifiedBy>
  <cp:revision>131</cp:revision>
  <dcterms:created xsi:type="dcterms:W3CDTF">2020-03-20T09:46:16Z</dcterms:created>
  <dcterms:modified xsi:type="dcterms:W3CDTF">2020-05-31T18:17:40Z</dcterms:modified>
</cp:coreProperties>
</file>