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5" r:id="rId2"/>
    <p:sldId id="29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45"/>
    <p:restoredTop sz="94721"/>
  </p:normalViewPr>
  <p:slideViewPr>
    <p:cSldViewPr>
      <p:cViewPr>
        <p:scale>
          <a:sx n="76" d="100"/>
          <a:sy n="76" d="100"/>
        </p:scale>
        <p:origin x="-131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4086E-AF77-6E4C-BF01-093456342BF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6A0ED-9701-F84F-AD7E-319D1DE6A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2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F61C-0996-4EEA-A4D8-CB4C9D01CBB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DEA2-E34E-403B-A117-BF2E41892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00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F61C-0996-4EEA-A4D8-CB4C9D01CBB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DEA2-E34E-403B-A117-BF2E41892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67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F61C-0996-4EEA-A4D8-CB4C9D01CBB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DEA2-E34E-403B-A117-BF2E41892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05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F61C-0996-4EEA-A4D8-CB4C9D01CBB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DEA2-E34E-403B-A117-BF2E41892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945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F61C-0996-4EEA-A4D8-CB4C9D01CBB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DEA2-E34E-403B-A117-BF2E41892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202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F61C-0996-4EEA-A4D8-CB4C9D01CBB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DEA2-E34E-403B-A117-BF2E41892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30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F61C-0996-4EEA-A4D8-CB4C9D01CBB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DEA2-E34E-403B-A117-BF2E41892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373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F61C-0996-4EEA-A4D8-CB4C9D01CBB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DEA2-E34E-403B-A117-BF2E41892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11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F61C-0996-4EEA-A4D8-CB4C9D01CBB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DEA2-E34E-403B-A117-BF2E41892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49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F61C-0996-4EEA-A4D8-CB4C9D01CBB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DEA2-E34E-403B-A117-BF2E41892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098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F61C-0996-4EEA-A4D8-CB4C9D01CBB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DEA2-E34E-403B-A117-BF2E41892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2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AF61C-0996-4EEA-A4D8-CB4C9D01CBB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9DEA2-E34E-403B-A117-BF2E41892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20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114483"/>
              </p:ext>
            </p:extLst>
          </p:nvPr>
        </p:nvGraphicFramePr>
        <p:xfrm>
          <a:off x="625386" y="404663"/>
          <a:ext cx="7939820" cy="637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4260">
                  <a:extLst>
                    <a:ext uri="{9D8B030D-6E8A-4147-A177-3AD203B41FA5}">
                      <a16:colId xmlns="" xmlns:a16="http://schemas.microsoft.com/office/drawing/2014/main" val="567243960"/>
                    </a:ext>
                  </a:extLst>
                </a:gridCol>
                <a:gridCol w="1134260">
                  <a:extLst>
                    <a:ext uri="{9D8B030D-6E8A-4147-A177-3AD203B41FA5}">
                      <a16:colId xmlns="" xmlns:a16="http://schemas.microsoft.com/office/drawing/2014/main" val="525301889"/>
                    </a:ext>
                  </a:extLst>
                </a:gridCol>
                <a:gridCol w="1134260">
                  <a:extLst>
                    <a:ext uri="{9D8B030D-6E8A-4147-A177-3AD203B41FA5}">
                      <a16:colId xmlns="" xmlns:a16="http://schemas.microsoft.com/office/drawing/2014/main" val="4090120258"/>
                    </a:ext>
                  </a:extLst>
                </a:gridCol>
                <a:gridCol w="1134260">
                  <a:extLst>
                    <a:ext uri="{9D8B030D-6E8A-4147-A177-3AD203B41FA5}">
                      <a16:colId xmlns="" xmlns:a16="http://schemas.microsoft.com/office/drawing/2014/main" val="3124649151"/>
                    </a:ext>
                  </a:extLst>
                </a:gridCol>
                <a:gridCol w="1134260">
                  <a:extLst>
                    <a:ext uri="{9D8B030D-6E8A-4147-A177-3AD203B41FA5}">
                      <a16:colId xmlns="" xmlns:a16="http://schemas.microsoft.com/office/drawing/2014/main" val="3796498102"/>
                    </a:ext>
                  </a:extLst>
                </a:gridCol>
                <a:gridCol w="1134260">
                  <a:extLst>
                    <a:ext uri="{9D8B030D-6E8A-4147-A177-3AD203B41FA5}">
                      <a16:colId xmlns="" xmlns:a16="http://schemas.microsoft.com/office/drawing/2014/main" val="3236572887"/>
                    </a:ext>
                  </a:extLst>
                </a:gridCol>
                <a:gridCol w="1134260">
                  <a:extLst>
                    <a:ext uri="{9D8B030D-6E8A-4147-A177-3AD203B41FA5}">
                      <a16:colId xmlns="" xmlns:a16="http://schemas.microsoft.com/office/drawing/2014/main" val="3569427280"/>
                    </a:ext>
                  </a:extLst>
                </a:gridCol>
              </a:tblGrid>
              <a:tr h="89717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Jump on the spot</a:t>
                      </a:r>
                    </a:p>
                    <a:p>
                      <a:pPr algn="ctr"/>
                      <a:r>
                        <a:rPr lang="en-GB" sz="140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 x 30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Perform a pencil roll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Perform 30 squats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Hold a seat balance for</a:t>
                      </a:r>
                    </a:p>
                    <a:p>
                      <a:pPr algn="ctr"/>
                      <a:r>
                        <a:rPr lang="en-GB" sz="140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30 secs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Perform 30 star jumps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Hopscotch for 60 secs</a:t>
                      </a:r>
                    </a:p>
                    <a:p>
                      <a:pPr algn="ctr"/>
                      <a:endParaRPr lang="en-GB" dirty="0">
                        <a:ln>
                          <a:solidFill>
                            <a:srgbClr val="00B0F0"/>
                          </a:solidFill>
                        </a:ln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Pass an object  around your head  x 30 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79867819"/>
                  </a:ext>
                </a:extLst>
              </a:tr>
              <a:tr h="89717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Design and draw a new sports kit in 60 secs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Run</a:t>
                      </a:r>
                      <a:r>
                        <a:rPr lang="en-GB" sz="1400" baseline="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 on spot with high knees</a:t>
                      </a:r>
                    </a:p>
                    <a:p>
                      <a:pPr algn="ctr"/>
                      <a:r>
                        <a:rPr lang="en-GB" sz="1400" baseline="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for 30 secs</a:t>
                      </a:r>
                      <a:endParaRPr lang="en-GB" sz="1400" dirty="0">
                        <a:ln>
                          <a:solidFill>
                            <a:srgbClr val="00B0F0"/>
                          </a:solidFill>
                        </a:ln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60 secs to flip a bottle.</a:t>
                      </a:r>
                    </a:p>
                    <a:p>
                      <a:pPr algn="ctr"/>
                      <a:r>
                        <a:rPr lang="en-GB" sz="140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Toss up in front of you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Stand on 1 leg and shut your eyes for 30 secs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Walk up and down a step x</a:t>
                      </a:r>
                      <a:r>
                        <a:rPr lang="en-GB" sz="1400" baseline="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 30</a:t>
                      </a:r>
                      <a:endParaRPr lang="en-GB" sz="1400" dirty="0">
                        <a:ln>
                          <a:solidFill>
                            <a:srgbClr val="00B0F0"/>
                          </a:solidFill>
                        </a:ln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Perform 3 different jumps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Run and touch every door in your house/flat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259551504"/>
                  </a:ext>
                </a:extLst>
              </a:tr>
              <a:tr h="89717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Hop</a:t>
                      </a:r>
                      <a:r>
                        <a:rPr lang="en-GB" sz="1400" baseline="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 on right leg for 30 secs</a:t>
                      </a:r>
                      <a:endParaRPr lang="en-GB" sz="1400" dirty="0">
                        <a:ln>
                          <a:solidFill>
                            <a:srgbClr val="00B0F0"/>
                          </a:solidFill>
                        </a:ln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Throw a ball against a wall</a:t>
                      </a:r>
                      <a:r>
                        <a:rPr lang="en-GB" sz="1400" baseline="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  x 30  </a:t>
                      </a:r>
                      <a:endParaRPr lang="en-GB" sz="1400" dirty="0">
                        <a:ln>
                          <a:solidFill>
                            <a:srgbClr val="00B0F0"/>
                          </a:solidFill>
                        </a:ln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Balance an object on your head for 60 secs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Perform a safe forward roll on a cushion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Jump side</a:t>
                      </a:r>
                      <a:r>
                        <a:rPr lang="en-GB" sz="1400" baseline="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 to side for 30 secs</a:t>
                      </a:r>
                      <a:endParaRPr lang="en-GB" sz="1400" dirty="0">
                        <a:ln>
                          <a:solidFill>
                            <a:srgbClr val="00B0F0"/>
                          </a:solidFill>
                        </a:ln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Keep</a:t>
                      </a:r>
                      <a:r>
                        <a:rPr lang="en-GB" sz="1400" baseline="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 an object in the air for 30 secs</a:t>
                      </a:r>
                      <a:endParaRPr lang="en-GB" sz="1400" dirty="0">
                        <a:ln>
                          <a:solidFill>
                            <a:srgbClr val="00B0F0"/>
                          </a:solidFill>
                        </a:ln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Skip for 60 secs with or without a rope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57700268"/>
                  </a:ext>
                </a:extLst>
              </a:tr>
              <a:tr h="13602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Dribble a ball with your hand in and out of objects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Roll a ball out in front of you. Stop it with your bum!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Write on paper in 60 secs  football teams in Premiership </a:t>
                      </a:r>
                    </a:p>
                    <a:p>
                      <a:pPr algn="ctr"/>
                      <a:endParaRPr lang="en-GB" dirty="0">
                        <a:ln>
                          <a:solidFill>
                            <a:srgbClr val="00B0F0"/>
                          </a:solidFill>
                        </a:ln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Pass an object around your waist 30</a:t>
                      </a:r>
                      <a:r>
                        <a:rPr lang="en-GB" sz="1400" baseline="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 times</a:t>
                      </a:r>
                      <a:endParaRPr lang="en-GB" sz="1400" dirty="0">
                        <a:ln>
                          <a:solidFill>
                            <a:srgbClr val="00B0F0"/>
                          </a:solidFill>
                        </a:ln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Perform a figure of 8 around your legs with an object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How many kick ups can you do with a toilet roll?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Dribble a ball with your foot  in and out of objects</a:t>
                      </a:r>
                    </a:p>
                    <a:p>
                      <a:pPr algn="ctr"/>
                      <a:endParaRPr lang="en-GB" dirty="0">
                        <a:ln>
                          <a:solidFill>
                            <a:srgbClr val="00B0F0"/>
                          </a:solidFill>
                        </a:ln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081008399"/>
                  </a:ext>
                </a:extLst>
              </a:tr>
              <a:tr h="89717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Run /count the</a:t>
                      </a:r>
                      <a:r>
                        <a:rPr lang="en-GB" sz="1400" baseline="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 number of chairs in house/flat</a:t>
                      </a:r>
                      <a:endParaRPr lang="en-GB" sz="1400" dirty="0">
                        <a:ln>
                          <a:solidFill>
                            <a:srgbClr val="00B0F0"/>
                          </a:solidFill>
                        </a:ln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Perform a plank for 60 secs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Run on the spot for 60 secs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Perform sit</a:t>
                      </a:r>
                      <a:r>
                        <a:rPr lang="en-GB" sz="1400" baseline="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 ups for 60 secs</a:t>
                      </a:r>
                      <a:endParaRPr lang="en-GB" sz="1400" dirty="0">
                        <a:ln>
                          <a:solidFill>
                            <a:srgbClr val="00B0F0"/>
                          </a:solidFill>
                        </a:ln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 Balance on 1 foot and 1 hand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Write on paper in 60 secs women sports stars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Perform 30 press ups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43825697"/>
                  </a:ext>
                </a:extLst>
              </a:tr>
              <a:tr h="109975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Do 30 arm circles with both arms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Perform hip</a:t>
                      </a:r>
                      <a:r>
                        <a:rPr lang="en-GB" sz="1400" baseline="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 circles for 60 secs</a:t>
                      </a:r>
                      <a:endParaRPr lang="en-GB" sz="1400" dirty="0">
                        <a:ln>
                          <a:solidFill>
                            <a:srgbClr val="00B0F0"/>
                          </a:solidFill>
                        </a:ln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Perform a 60 sec dance routine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Touch</a:t>
                      </a:r>
                      <a:r>
                        <a:rPr lang="en-GB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en-GB" sz="140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your toes and jump up x30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Hop on left leg for 30 secs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Perform 30 squat jumps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Jump</a:t>
                      </a:r>
                      <a:r>
                        <a:rPr lang="en-GB" sz="1400" baseline="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 over 3 cushions </a:t>
                      </a:r>
                    </a:p>
                    <a:p>
                      <a:pPr algn="ctr"/>
                      <a:r>
                        <a:rPr lang="en-GB" sz="1400" baseline="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X 30 secs</a:t>
                      </a:r>
                      <a:r>
                        <a:rPr lang="en-GB" sz="140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en-GB" sz="1400" dirty="0">
                        <a:ln>
                          <a:solidFill>
                            <a:srgbClr val="00B0F0"/>
                          </a:solidFill>
                        </a:ln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endParaRPr lang="en-GB" sz="1400" dirty="0">
                        <a:ln>
                          <a:solidFill>
                            <a:srgbClr val="00B0F0"/>
                          </a:solidFill>
                        </a:ln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389780036"/>
                  </a:ext>
                </a:extLst>
              </a:tr>
            </a:tbl>
          </a:graphicData>
        </a:graphic>
      </p:graphicFrame>
      <p:sp>
        <p:nvSpPr>
          <p:cNvPr id="48" name="Rectangle 47"/>
          <p:cNvSpPr/>
          <p:nvPr/>
        </p:nvSpPr>
        <p:spPr>
          <a:xfrm>
            <a:off x="323149" y="4500070"/>
            <a:ext cx="302237" cy="199998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Isosceles Triangle 49"/>
          <p:cNvSpPr/>
          <p:nvPr/>
        </p:nvSpPr>
        <p:spPr>
          <a:xfrm>
            <a:off x="148274" y="6188077"/>
            <a:ext cx="651985" cy="623949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-12621" y="-36533"/>
            <a:ext cx="9144000" cy="307777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Connect 4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="" xmlns:a16="http://schemas.microsoft.com/office/drawing/2014/main" id="{9F4AFCB2-94F8-FA47-B8C6-4B6A57A207BF}"/>
              </a:ext>
            </a:extLst>
          </p:cNvPr>
          <p:cNvSpPr/>
          <p:nvPr/>
        </p:nvSpPr>
        <p:spPr>
          <a:xfrm>
            <a:off x="8565206" y="4500070"/>
            <a:ext cx="302237" cy="199998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Isosceles Triangle 49">
            <a:extLst>
              <a:ext uri="{FF2B5EF4-FFF2-40B4-BE49-F238E27FC236}">
                <a16:creationId xmlns="" xmlns:a16="http://schemas.microsoft.com/office/drawing/2014/main" id="{19123AE5-4060-864F-A656-D8EA64558987}"/>
              </a:ext>
            </a:extLst>
          </p:cNvPr>
          <p:cNvSpPr/>
          <p:nvPr/>
        </p:nvSpPr>
        <p:spPr>
          <a:xfrm>
            <a:off x="8390331" y="6188077"/>
            <a:ext cx="651985" cy="623949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134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9872" y="160337"/>
            <a:ext cx="2592288" cy="1143000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r>
              <a:rPr lang="en-GB">
                <a:solidFill>
                  <a:schemeClr val="bg1"/>
                </a:solidFill>
              </a:rPr>
              <a:t>ACTIVE</a:t>
            </a:r>
            <a:br>
              <a:rPr lang="en-GB">
                <a:solidFill>
                  <a:schemeClr val="bg1"/>
                </a:solidFill>
              </a:rPr>
            </a:br>
            <a:r>
              <a:rPr lang="en-GB">
                <a:solidFill>
                  <a:schemeClr val="bg1"/>
                </a:solidFill>
              </a:rPr>
              <a:t>CONNECT 4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60394"/>
            <a:ext cx="8712967" cy="2408080"/>
          </a:xfrm>
        </p:spPr>
        <p:txBody>
          <a:bodyPr>
            <a:normAutofit lnSpcReduction="10000"/>
          </a:bodyPr>
          <a:lstStyle/>
          <a:p>
            <a:r>
              <a:rPr lang="en-GB" sz="2400" dirty="0"/>
              <a:t>This is a 2 player game.</a:t>
            </a:r>
          </a:p>
          <a:p>
            <a:r>
              <a:rPr lang="en-GB" sz="2400" dirty="0"/>
              <a:t>The first player to complete 4 activities in a row wins.</a:t>
            </a:r>
          </a:p>
          <a:p>
            <a:r>
              <a:rPr lang="en-GB" sz="2400" dirty="0"/>
              <a:t>The player has to complete the activity before moving to the next activity.</a:t>
            </a:r>
          </a:p>
          <a:p>
            <a:r>
              <a:rPr lang="en-GB" sz="2400" dirty="0"/>
              <a:t>Draw a grid like the one below on paper to mark off where you have been.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0"/>
            <a:ext cx="3131840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34143"/>
            <a:ext cx="3024336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01092A95-AB69-4145-99E3-B311A3861D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844714"/>
              </p:ext>
            </p:extLst>
          </p:nvPr>
        </p:nvGraphicFramePr>
        <p:xfrm>
          <a:off x="214917" y="4197986"/>
          <a:ext cx="8712970" cy="23993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4710">
                  <a:extLst>
                    <a:ext uri="{9D8B030D-6E8A-4147-A177-3AD203B41FA5}">
                      <a16:colId xmlns="" xmlns:a16="http://schemas.microsoft.com/office/drawing/2014/main" val="1529589164"/>
                    </a:ext>
                  </a:extLst>
                </a:gridCol>
                <a:gridCol w="1244710">
                  <a:extLst>
                    <a:ext uri="{9D8B030D-6E8A-4147-A177-3AD203B41FA5}">
                      <a16:colId xmlns="" xmlns:a16="http://schemas.microsoft.com/office/drawing/2014/main" val="3167942932"/>
                    </a:ext>
                  </a:extLst>
                </a:gridCol>
                <a:gridCol w="1244710">
                  <a:extLst>
                    <a:ext uri="{9D8B030D-6E8A-4147-A177-3AD203B41FA5}">
                      <a16:colId xmlns="" xmlns:a16="http://schemas.microsoft.com/office/drawing/2014/main" val="3408685696"/>
                    </a:ext>
                  </a:extLst>
                </a:gridCol>
                <a:gridCol w="1244710">
                  <a:extLst>
                    <a:ext uri="{9D8B030D-6E8A-4147-A177-3AD203B41FA5}">
                      <a16:colId xmlns="" xmlns:a16="http://schemas.microsoft.com/office/drawing/2014/main" val="2311449035"/>
                    </a:ext>
                  </a:extLst>
                </a:gridCol>
                <a:gridCol w="1244710">
                  <a:extLst>
                    <a:ext uri="{9D8B030D-6E8A-4147-A177-3AD203B41FA5}">
                      <a16:colId xmlns="" xmlns:a16="http://schemas.microsoft.com/office/drawing/2014/main" val="3566345337"/>
                    </a:ext>
                  </a:extLst>
                </a:gridCol>
                <a:gridCol w="1244710">
                  <a:extLst>
                    <a:ext uri="{9D8B030D-6E8A-4147-A177-3AD203B41FA5}">
                      <a16:colId xmlns="" xmlns:a16="http://schemas.microsoft.com/office/drawing/2014/main" val="1520487627"/>
                    </a:ext>
                  </a:extLst>
                </a:gridCol>
                <a:gridCol w="1244710">
                  <a:extLst>
                    <a:ext uri="{9D8B030D-6E8A-4147-A177-3AD203B41FA5}">
                      <a16:colId xmlns="" xmlns:a16="http://schemas.microsoft.com/office/drawing/2014/main" val="3219962208"/>
                    </a:ext>
                  </a:extLst>
                </a:gridCol>
              </a:tblGrid>
              <a:tr h="3998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2701288"/>
                  </a:ext>
                </a:extLst>
              </a:tr>
              <a:tr h="3998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5546681"/>
                  </a:ext>
                </a:extLst>
              </a:tr>
              <a:tr h="3998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92564257"/>
                  </a:ext>
                </a:extLst>
              </a:tr>
              <a:tr h="3998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6216867"/>
                  </a:ext>
                </a:extLst>
              </a:tr>
              <a:tr h="3998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92549610"/>
                  </a:ext>
                </a:extLst>
              </a:tr>
              <a:tr h="3998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7123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2370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381</Words>
  <Application>Microsoft Office PowerPoint</Application>
  <PresentationFormat>On-screen Show (4:3)</PresentationFormat>
  <Paragraphs>53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ACTIVE CONNECT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Rob Tromans</cp:lastModifiedBy>
  <cp:revision>16</cp:revision>
  <dcterms:created xsi:type="dcterms:W3CDTF">2020-04-02T13:55:28Z</dcterms:created>
  <dcterms:modified xsi:type="dcterms:W3CDTF">2020-04-27T07:55:35Z</dcterms:modified>
</cp:coreProperties>
</file>