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520" y="-171400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31047" y="1052736"/>
            <a:ext cx="223224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And if there was no  </a:t>
            </a:r>
            <a:r>
              <a:rPr lang="en-GB" dirty="0" err="1" smtClean="0"/>
              <a:t>rubish</a:t>
            </a:r>
            <a:r>
              <a:rPr lang="en-GB" dirty="0" smtClean="0"/>
              <a:t>  the world would be </a:t>
            </a:r>
            <a:r>
              <a:rPr lang="en-GB" dirty="0" err="1" smtClean="0"/>
              <a:t>clen</a:t>
            </a:r>
            <a:r>
              <a:rPr lang="en-GB" dirty="0" smtClean="0"/>
              <a:t> and have fresh.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817001"/>
            <a:ext cx="216024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The litter smells nasty.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16216" y="2744053"/>
            <a:ext cx="2232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THE RUBISHE can make the rats cause </a:t>
            </a:r>
            <a:r>
              <a:rPr lang="en-GB" dirty="0" err="1" smtClean="0"/>
              <a:t>dsise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7" name="Picture 8" descr="http://t1.gstatic.com/images?q=tbn:ANd9GcTzz7msOxy6dyHXPKqf_F43WQ2I_vAek9K4Zdq6QryJP4S9iDLkeQ:www.thesprout.co.uk/img/fullsize/photo654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80" y="3638059"/>
            <a:ext cx="2360171" cy="178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84883" y="692696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Cause there is </a:t>
            </a:r>
            <a:r>
              <a:rPr lang="en-GB" dirty="0" err="1" smtClean="0"/>
              <a:t>rubish</a:t>
            </a:r>
            <a:r>
              <a:rPr lang="en-GB" dirty="0" smtClean="0"/>
              <a:t> in the </a:t>
            </a:r>
            <a:r>
              <a:rPr lang="en-GB" dirty="0" err="1" smtClean="0"/>
              <a:t>difrnt</a:t>
            </a:r>
            <a:r>
              <a:rPr lang="en-GB" dirty="0" smtClean="0"/>
              <a:t> </a:t>
            </a:r>
            <a:r>
              <a:rPr lang="en-GB" dirty="0" err="1" smtClean="0"/>
              <a:t>cuntreys</a:t>
            </a:r>
            <a:r>
              <a:rPr lang="en-GB" dirty="0" smtClean="0"/>
              <a:t> some of the </a:t>
            </a:r>
            <a:r>
              <a:rPr lang="en-GB" dirty="0" err="1" smtClean="0"/>
              <a:t>anmals</a:t>
            </a:r>
            <a:r>
              <a:rPr lang="en-GB" dirty="0" smtClean="0"/>
              <a:t> are getting </a:t>
            </a:r>
            <a:r>
              <a:rPr lang="en-GB" dirty="0" err="1" smtClean="0"/>
              <a:t>hert</a:t>
            </a:r>
            <a:r>
              <a:rPr lang="en-GB" dirty="0" smtClean="0"/>
              <a:t> .</a:t>
            </a:r>
          </a:p>
          <a:p>
            <a:endParaRPr lang="en-GB" dirty="0" smtClean="0"/>
          </a:p>
        </p:txBody>
      </p:sp>
      <p:pic>
        <p:nvPicPr>
          <p:cNvPr id="2" name="K and B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199940" y="2700137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-11952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</a:t>
            </a:r>
            <a:r>
              <a:rPr lang="en-GB" dirty="0" err="1" smtClean="0"/>
              <a:t>Kuzdaishe</a:t>
            </a:r>
            <a:r>
              <a:rPr lang="en-GB" dirty="0" smtClean="0"/>
              <a:t> </a:t>
            </a:r>
            <a:r>
              <a:rPr lang="en-GB" smtClean="0"/>
              <a:t>and Bailey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1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65</Words>
  <Application>Microsoft Office PowerPoint</Application>
  <PresentationFormat>On-screen Show (4:3)</PresentationFormat>
  <Paragraphs>14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13</cp:revision>
  <cp:lastPrinted>2013-10-04T11:42:38Z</cp:lastPrinted>
  <dcterms:created xsi:type="dcterms:W3CDTF">2013-09-30T13:53:42Z</dcterms:created>
  <dcterms:modified xsi:type="dcterms:W3CDTF">2013-10-04T11:42:41Z</dcterms:modified>
</cp:coreProperties>
</file>