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26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s://www.teachactive.org/my-account/lessons/#/maths/lessons/11434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Today’s estimation</a:t>
            </a:r>
            <a:endParaRPr lang="en-GB" dirty="0"/>
          </a:p>
          <a:p>
            <a:endParaRPr lang="en-GB" dirty="0" smtClean="0"/>
          </a:p>
          <a:p>
            <a:r>
              <a:rPr lang="en-GB" dirty="0">
                <a:hlinkClick r:id="rId2"/>
              </a:rPr>
              <a:t>http://www.estimation180.com/day-26.html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Click on the link below.  You will need the following login details:</a:t>
            </a:r>
          </a:p>
          <a:p>
            <a:endParaRPr lang="en-GB" dirty="0"/>
          </a:p>
          <a:p>
            <a:r>
              <a:rPr lang="en-GB" dirty="0" smtClean="0"/>
              <a:t>Username: </a:t>
            </a:r>
            <a:r>
              <a:rPr lang="en-GB" dirty="0" err="1" smtClean="0"/>
              <a:t>Hansworthmaths</a:t>
            </a:r>
            <a:endParaRPr lang="en-GB" dirty="0" smtClean="0"/>
          </a:p>
          <a:p>
            <a:r>
              <a:rPr lang="en-GB" dirty="0" smtClean="0"/>
              <a:t>Password: Handsworth2018*</a:t>
            </a:r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https://www.teachactive.org/my-account/lessons/#/</a:t>
            </a:r>
            <a:r>
              <a:rPr lang="en-GB" dirty="0" smtClean="0">
                <a:hlinkClick r:id="rId2"/>
              </a:rPr>
              <a:t>maths/lessons/11434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Play Clap and Reverse</a:t>
            </a:r>
          </a:p>
          <a:p>
            <a:r>
              <a:rPr lang="en-GB" dirty="0" smtClean="0"/>
              <a:t>Play</a:t>
            </a:r>
            <a:r>
              <a:rPr lang="en-GB" dirty="0" smtClean="0"/>
              <a:t> Crossover and Jump</a:t>
            </a:r>
          </a:p>
          <a:p>
            <a:endParaRPr lang="en-GB" dirty="0"/>
          </a:p>
          <a:p>
            <a:r>
              <a:rPr lang="en-GB" dirty="0" smtClean="0"/>
              <a:t>Use any of the other games if you would like to.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70" y="2095260"/>
            <a:ext cx="5087060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3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Attempt as many of these as you can – answers on the final slide</a:t>
            </a:r>
            <a:endParaRPr lang="en-GB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0" y="1690688"/>
            <a:ext cx="4782217" cy="2353003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866" y="1876991"/>
            <a:ext cx="4839375" cy="1905266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1" y="4340088"/>
            <a:ext cx="5001323" cy="196242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866" y="3968561"/>
            <a:ext cx="4953691" cy="233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5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3" y="260172"/>
            <a:ext cx="4715533" cy="2553056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738" y="260172"/>
            <a:ext cx="4820323" cy="231489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28" y="3370098"/>
            <a:ext cx="4791744" cy="235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8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682" y="774700"/>
            <a:ext cx="99744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65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learning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406415"/>
            <a:ext cx="9664700" cy="53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92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rgbClr val="FF0000"/>
                </a:solidFill>
              </a:rPr>
              <a:t>Answers</a:t>
            </a:r>
            <a:r>
              <a:rPr lang="en-GB" dirty="0" smtClean="0">
                <a:solidFill>
                  <a:srgbClr val="FF0000"/>
                </a:solidFill>
              </a:rPr>
              <a:t> – make sure you check the number of the card and the star in the corner.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93220"/>
            <a:ext cx="10047858" cy="516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102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Starters</vt:lpstr>
      <vt:lpstr>Activities</vt:lpstr>
      <vt:lpstr>Attempt as many of these as you can – answers on the final slide</vt:lpstr>
      <vt:lpstr>PowerPoint Presentation</vt:lpstr>
      <vt:lpstr>PowerPoint Presentation</vt:lpstr>
      <vt:lpstr>Extended learning</vt:lpstr>
      <vt:lpstr>Answers – make sure you check the number of the card and the star in the corner.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Robert Tromans</cp:lastModifiedBy>
  <cp:revision>6</cp:revision>
  <dcterms:created xsi:type="dcterms:W3CDTF">2020-03-20T09:46:16Z</dcterms:created>
  <dcterms:modified xsi:type="dcterms:W3CDTF">2020-03-20T10:43:43Z</dcterms:modified>
</cp:coreProperties>
</file>