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8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20D6C-AADE-459D-96AE-6A488B2783E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5397D-F50D-4CF7-8E17-038329611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043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397D-F50D-4CF7-8E17-0383296110A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902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5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6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41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5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6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2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1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40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1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3" y="1641732"/>
            <a:ext cx="8970559" cy="93610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b="1" u="sng" dirty="0" smtClean="0"/>
              <a:t>Primary at home challenges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0"/>
            <a:ext cx="3160390" cy="136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6" b="26780"/>
          <a:stretch/>
        </p:blipFill>
        <p:spPr bwMode="auto">
          <a:xfrm>
            <a:off x="5533612" y="0"/>
            <a:ext cx="3610388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258" y="2589204"/>
            <a:ext cx="6624736" cy="38933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900" b="1" u="sng" dirty="0" smtClean="0"/>
              <a:t>GAMES 3:</a:t>
            </a:r>
            <a:r>
              <a:rPr lang="en-GB" sz="1900" b="1" dirty="0" smtClean="0"/>
              <a:t>                               </a:t>
            </a:r>
            <a:r>
              <a:rPr lang="en-GB" sz="1900" b="1" u="sng" dirty="0" smtClean="0">
                <a:solidFill>
                  <a:srgbClr val="FF0000"/>
                </a:solidFill>
              </a:rPr>
              <a:t>KING OR QUEEN OF CONES GAME</a:t>
            </a:r>
          </a:p>
          <a:p>
            <a:r>
              <a:rPr lang="en-GB" sz="1900" b="1" dirty="0" smtClean="0"/>
              <a:t>Equipment needed: 5 small cones, non breakable toys or toilet rolls plus 2 balls or 2 pairs of rolled up socks.</a:t>
            </a:r>
          </a:p>
          <a:p>
            <a:r>
              <a:rPr lang="en-GB" sz="1900" b="1" dirty="0" smtClean="0"/>
              <a:t>1. Set up a line of cones/toys/toilet rolls opposite your opponent at any distance apart. Stand behind them.</a:t>
            </a:r>
          </a:p>
          <a:p>
            <a:r>
              <a:rPr lang="en-GB" sz="1900" b="1" dirty="0" smtClean="0"/>
              <a:t>2. Aim your ball/socks at your opponents line. If you hit one of their cones, run out to remove it and add it to your line. The </a:t>
            </a:r>
          </a:p>
          <a:p>
            <a:r>
              <a:rPr lang="en-GB" sz="1900" b="1" dirty="0"/>
              <a:t>w</a:t>
            </a:r>
            <a:r>
              <a:rPr lang="en-GB" sz="1900" b="1" dirty="0" smtClean="0"/>
              <a:t>inner is the one who collects all the cones.</a:t>
            </a:r>
          </a:p>
          <a:p>
            <a:r>
              <a:rPr lang="en-GB" sz="1900" b="1" dirty="0" smtClean="0"/>
              <a:t>3. How are you aiming at the cones? Right or left handed throw? Underarm or overarm throw? </a:t>
            </a:r>
          </a:p>
          <a:p>
            <a:r>
              <a:rPr lang="en-GB" sz="1900" b="1" dirty="0" smtClean="0"/>
              <a:t>4. Arrange your cones in a different pattern (V shaped, rainbow shape etc.) or use different size toys. Play again!</a:t>
            </a:r>
          </a:p>
          <a:p>
            <a:r>
              <a:rPr lang="en-GB" sz="1900" b="1" dirty="0" smtClean="0">
                <a:solidFill>
                  <a:srgbClr val="FF0000"/>
                </a:solidFill>
              </a:rPr>
              <a:t> GOOD LUCK!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3888" y="6190190"/>
            <a:ext cx="244827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Can you challenge all your family members? </a:t>
            </a:r>
            <a:endParaRPr lang="en-GB" sz="1600" b="1" dirty="0"/>
          </a:p>
        </p:txBody>
      </p:sp>
      <p:pic>
        <p:nvPicPr>
          <p:cNvPr id="1029" name="Picture 5" descr="See the source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577" y="6098873"/>
            <a:ext cx="767409" cy="76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31154" y="229624"/>
            <a:ext cx="1609684" cy="116955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7000" b="1" dirty="0" smtClean="0">
                <a:solidFill>
                  <a:schemeClr val="bg1"/>
                </a:solidFill>
              </a:rPr>
              <a:t>KS2</a:t>
            </a:r>
            <a:endParaRPr lang="en-GB" sz="70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16996">
            <a:off x="6804605" y="2853170"/>
            <a:ext cx="1672917" cy="565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862" y="5896890"/>
            <a:ext cx="1142066" cy="76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16420">
            <a:off x="7389196" y="3317362"/>
            <a:ext cx="1735728" cy="565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See the source imag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99" y="5009547"/>
            <a:ext cx="570054" cy="63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See the source ima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95" y="5009547"/>
            <a:ext cx="1047955" cy="673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89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160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Primary at home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at home challenges</dc:title>
  <dc:creator>Windows User</dc:creator>
  <cp:lastModifiedBy>Rob Tromans</cp:lastModifiedBy>
  <cp:revision>10</cp:revision>
  <dcterms:created xsi:type="dcterms:W3CDTF">2020-03-24T11:37:26Z</dcterms:created>
  <dcterms:modified xsi:type="dcterms:W3CDTF">2020-04-27T08:03:48Z</dcterms:modified>
</cp:coreProperties>
</file>