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50" r:id="rId5"/>
    <p:sldId id="317" r:id="rId6"/>
    <p:sldId id="312" r:id="rId7"/>
    <p:sldId id="339" r:id="rId8"/>
    <p:sldId id="341" r:id="rId9"/>
    <p:sldId id="342" r:id="rId10"/>
    <p:sldId id="343" r:id="rId11"/>
    <p:sldId id="344" r:id="rId12"/>
    <p:sldId id="34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22/06/2020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s://estimation180.com/day-122/"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a:bodyPr>
          <a:lstStyle/>
          <a:p>
            <a:r>
              <a:rPr lang="en-GB" dirty="0" smtClean="0"/>
              <a:t>Today’s estimation.</a:t>
            </a:r>
          </a:p>
          <a:p>
            <a:pPr marL="0" indent="0">
              <a:buNone/>
            </a:pPr>
            <a:endParaRPr lang="en-GB" dirty="0" smtClean="0"/>
          </a:p>
          <a:p>
            <a:r>
              <a:rPr lang="en-GB" dirty="0">
                <a:hlinkClick r:id="rId2"/>
              </a:rPr>
              <a:t>https://estimation180.com/day-122</a:t>
            </a:r>
            <a:r>
              <a:rPr lang="en-GB" dirty="0" smtClean="0">
                <a:hlinkClick r:id="rId2"/>
              </a:rPr>
              <a:t>/</a:t>
            </a:r>
            <a:endParaRPr lang="en-GB" dirty="0" smtClean="0"/>
          </a:p>
          <a:p>
            <a:endParaRPr lang="en-GB" dirty="0"/>
          </a:p>
          <a:p>
            <a:r>
              <a:rPr lang="en-GB" dirty="0" smtClean="0"/>
              <a:t>Estimating the amount of mini eggs today.  You can get within 10.  Good luck.</a:t>
            </a:r>
            <a:endParaRPr lang="en-GB" dirty="0" smtClean="0"/>
          </a:p>
        </p:txBody>
      </p:sp>
      <p:sp>
        <p:nvSpPr>
          <p:cNvPr id="4" name="Content Placeholder 3"/>
          <p:cNvSpPr>
            <a:spLocks noGrp="1"/>
          </p:cNvSpPr>
          <p:nvPr>
            <p:ph sz="half" idx="2"/>
          </p:nvPr>
        </p:nvSpPr>
        <p:spPr/>
        <p:txBody>
          <a:bodyPr>
            <a:normAutofit/>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0467" y="231820"/>
            <a:ext cx="7340957" cy="6520319"/>
          </a:xfrm>
          <a:prstGeom prst="rect">
            <a:avLst/>
          </a:prstGeom>
        </p:spPr>
      </p:pic>
    </p:spTree>
    <p:extLst>
      <p:ext uri="{BB962C8B-B14F-4D97-AF65-F5344CB8AC3E}">
        <p14:creationId xmlns:p14="http://schemas.microsoft.com/office/powerpoint/2010/main" val="8049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622" y="50707"/>
            <a:ext cx="6890197" cy="6894597"/>
          </a:xfrm>
          <a:prstGeom prst="rect">
            <a:avLst/>
          </a:prstGeom>
        </p:spPr>
      </p:pic>
    </p:spTree>
    <p:extLst>
      <p:ext uri="{BB962C8B-B14F-4D97-AF65-F5344CB8AC3E}">
        <p14:creationId xmlns:p14="http://schemas.microsoft.com/office/powerpoint/2010/main" val="4242690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0169" y="37205"/>
            <a:ext cx="6735651" cy="6518893"/>
          </a:xfrm>
          <a:prstGeom prst="rect">
            <a:avLst/>
          </a:prstGeom>
        </p:spPr>
      </p:pic>
    </p:spTree>
    <p:extLst>
      <p:ext uri="{BB962C8B-B14F-4D97-AF65-F5344CB8AC3E}">
        <p14:creationId xmlns:p14="http://schemas.microsoft.com/office/powerpoint/2010/main" val="2710607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755" y="1007687"/>
            <a:ext cx="8027433" cy="5509023"/>
          </a:xfrm>
          <a:prstGeom prst="rect">
            <a:avLst/>
          </a:prstGeom>
        </p:spPr>
      </p:pic>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5321" y="13728"/>
            <a:ext cx="10515600" cy="1325563"/>
          </a:xfrm>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7294" y="1130698"/>
            <a:ext cx="7669286" cy="5360254"/>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Today we will be looking </a:t>
            </a:r>
            <a:r>
              <a:rPr lang="en-GB" sz="2400" dirty="0" smtClean="0"/>
              <a:t>Measure with a protractor. </a:t>
            </a:r>
            <a:r>
              <a:rPr lang="en-GB" sz="2400" b="1" dirty="0" smtClean="0">
                <a:solidFill>
                  <a:srgbClr val="FF0000"/>
                </a:solidFill>
              </a:rPr>
              <a:t>You will find the video in SUMMER TERM –Week </a:t>
            </a:r>
            <a:r>
              <a:rPr lang="en-GB" sz="2400" b="1" dirty="0" smtClean="0">
                <a:solidFill>
                  <a:srgbClr val="FF0000"/>
                </a:solidFill>
              </a:rPr>
              <a:t>10 </a:t>
            </a:r>
            <a:r>
              <a:rPr lang="en-GB" sz="2400" b="1" dirty="0" smtClean="0">
                <a:solidFill>
                  <a:srgbClr val="FF0000"/>
                </a:solidFill>
              </a:rPr>
              <a:t>(w/c </a:t>
            </a:r>
            <a:r>
              <a:rPr lang="en-GB" sz="2400" b="1" dirty="0" smtClean="0">
                <a:solidFill>
                  <a:srgbClr val="FF0000"/>
                </a:solidFill>
              </a:rPr>
              <a:t>29</a:t>
            </a:r>
            <a:r>
              <a:rPr lang="en-GB" sz="2400" b="1" baseline="30000" dirty="0" smtClean="0">
                <a:solidFill>
                  <a:srgbClr val="FF0000"/>
                </a:solidFill>
              </a:rPr>
              <a:t>th</a:t>
            </a:r>
            <a:r>
              <a:rPr lang="en-GB" sz="2400" b="1" dirty="0" smtClean="0">
                <a:solidFill>
                  <a:srgbClr val="FF0000"/>
                </a:solidFill>
              </a:rPr>
              <a:t> June</a:t>
            </a:r>
            <a:r>
              <a:rPr lang="en-GB" sz="2400" b="1" dirty="0" smtClean="0">
                <a:solidFill>
                  <a:srgbClr val="FF0000"/>
                </a:solidFill>
              </a:rPr>
              <a:t>). </a:t>
            </a:r>
            <a:r>
              <a:rPr lang="en-GB" sz="2400" dirty="0" smtClean="0"/>
              <a:t>It is lesson </a:t>
            </a:r>
            <a:r>
              <a:rPr lang="en-GB" sz="2400" dirty="0"/>
              <a:t>1</a:t>
            </a:r>
            <a:r>
              <a:rPr lang="en-GB" sz="2400" dirty="0" smtClean="0"/>
              <a:t>.  You do not need a protractor for all of the questions but you will need one for question 5.  If you don’t have one you can stil</a:t>
            </a:r>
            <a:r>
              <a:rPr lang="en-GB" sz="2400" dirty="0" smtClean="0"/>
              <a:t>l estimate for this question.  Other questions</a:t>
            </a:r>
            <a:r>
              <a:rPr lang="en-GB" sz="2400" dirty="0" smtClean="0"/>
              <a:t> ask you to estimate some of the angles.</a:t>
            </a:r>
            <a:r>
              <a:rPr lang="en-GB" sz="2400" dirty="0" smtClean="0"/>
              <a:t/>
            </a:r>
            <a:br>
              <a:rPr lang="en-GB" sz="2400" dirty="0" smtClean="0"/>
            </a:br>
            <a:r>
              <a:rPr lang="en-GB" sz="2400" dirty="0"/>
              <a:t/>
            </a:r>
            <a:br>
              <a:rPr lang="en-GB" sz="2400" dirty="0"/>
            </a:br>
            <a:r>
              <a:rPr lang="en-GB" sz="2400" dirty="0"/>
              <a:t/>
            </a:r>
            <a:br>
              <a:rPr lang="en-GB" sz="2400" dirty="0"/>
            </a:br>
            <a:endParaRPr lang="en-GB" sz="2400" b="1" u="sng" dirty="0">
              <a:solidFill>
                <a:srgbClr val="00B050"/>
              </a:solidFill>
            </a:endParaRPr>
          </a:p>
        </p:txBody>
      </p:sp>
      <p:sp>
        <p:nvSpPr>
          <p:cNvPr id="3" name="Content Placeholder 2"/>
          <p:cNvSpPr>
            <a:spLocks noGrp="1"/>
          </p:cNvSpPr>
          <p:nvPr>
            <p:ph idx="1"/>
          </p:nvPr>
        </p:nvSpPr>
        <p:spPr>
          <a:xfrm>
            <a:off x="858120" y="2051223"/>
            <a:ext cx="10515600" cy="4351338"/>
          </a:xfrm>
        </p:spPr>
        <p:txBody>
          <a:bodyPr/>
          <a:lstStyle/>
          <a:p>
            <a:pPr marL="0" indent="0">
              <a:buNone/>
            </a:pPr>
            <a:endParaRPr lang="en-GB" dirty="0" smtClean="0">
              <a:hlinkClick r:id=""/>
            </a:endParaRPr>
          </a:p>
          <a:p>
            <a:r>
              <a:rPr lang="en-GB" dirty="0" smtClean="0">
                <a:hlinkClick r:id=""/>
              </a:rPr>
              <a:t>https</a:t>
            </a:r>
            <a:r>
              <a:rPr lang="en-GB" dirty="0" smtClean="0">
                <a:hlinkClick r:id="rId2"/>
              </a:rPr>
              <a:t>://</a:t>
            </a:r>
            <a:r>
              <a:rPr lang="en-GB" dirty="0">
                <a:hlinkClick r:id="rId2"/>
              </a:rPr>
              <a:t>whiterosemaths.com/homelearning/year-5/</a:t>
            </a:r>
            <a:endParaRPr lang="en-GB" dirty="0"/>
          </a:p>
        </p:txBody>
      </p:sp>
    </p:spTree>
    <p:extLst>
      <p:ext uri="{BB962C8B-B14F-4D97-AF65-F5344CB8AC3E}">
        <p14:creationId xmlns:p14="http://schemas.microsoft.com/office/powerpoint/2010/main" val="1452529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8355" y="180304"/>
            <a:ext cx="5679583" cy="6492481"/>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3504" y="82416"/>
            <a:ext cx="6516710" cy="6260466"/>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2445" y="297013"/>
            <a:ext cx="5911403" cy="6239065"/>
          </a:xfrm>
          <a:prstGeom prst="rect">
            <a:avLst/>
          </a:prstGeom>
        </p:spPr>
      </p:pic>
    </p:spTree>
    <p:extLst>
      <p:ext uri="{BB962C8B-B14F-4D97-AF65-F5344CB8AC3E}">
        <p14:creationId xmlns:p14="http://schemas.microsoft.com/office/powerpoint/2010/main" val="3082752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803" y="0"/>
            <a:ext cx="6709893" cy="6754254"/>
          </a:xfrm>
          <a:prstGeom prst="rect">
            <a:avLst/>
          </a:prstGeom>
        </p:spPr>
      </p:pic>
    </p:spTree>
    <p:extLst>
      <p:ext uri="{BB962C8B-B14F-4D97-AF65-F5344CB8AC3E}">
        <p14:creationId xmlns:p14="http://schemas.microsoft.com/office/powerpoint/2010/main" val="263591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141" y="19882"/>
            <a:ext cx="6027313" cy="6548343"/>
          </a:xfrm>
          <a:prstGeom prst="rect">
            <a:avLst/>
          </a:prstGeom>
        </p:spPr>
      </p:pic>
    </p:spTree>
    <p:extLst>
      <p:ext uri="{BB962C8B-B14F-4D97-AF65-F5344CB8AC3E}">
        <p14:creationId xmlns:p14="http://schemas.microsoft.com/office/powerpoint/2010/main" val="1799442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TotalTime>
  <Words>54</Words>
  <Application>Microsoft Office PowerPoint</Application>
  <PresentationFormat>Custom</PresentationFormat>
  <Paragraphs>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Starters</vt:lpstr>
      <vt:lpstr>Problems of the day</vt:lpstr>
      <vt:lpstr>Answers to Problems of the Day</vt:lpstr>
      <vt:lpstr>     Today we will be looking Measure with a protractor. You will find the video in SUMMER TERM –Week 10 (w/c 29th June). It is lesson 1.  You do not need a protractor for all of the questions but you will need one for question 5.  If you don’t have one you can still estimate for this question.  Other questions ask you to estimate some of the angles.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145</cp:revision>
  <dcterms:created xsi:type="dcterms:W3CDTF">2020-03-20T09:46:16Z</dcterms:created>
  <dcterms:modified xsi:type="dcterms:W3CDTF">2020-06-22T12:45:06Z</dcterms:modified>
</cp:coreProperties>
</file>