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04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2DD5DF-6639-4A58-974C-21865F1D2FD2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9F2E4B-82D8-4F6D-9F2D-8EC3EA06E21C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teraid.org/uk/what-we-d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2323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dirty="0" smtClean="0"/>
              <a:t>Hana &amp; </a:t>
            </a:r>
            <a:r>
              <a:rPr lang="en-GB" dirty="0" err="1" smtClean="0"/>
              <a:t>Danaë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864646" y="2967335"/>
            <a:ext cx="3414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Water aid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</a:t>
            </a:r>
            <a:r>
              <a:rPr lang="en-GB" dirty="0"/>
              <a:t>water </a:t>
            </a:r>
            <a:r>
              <a:rPr lang="en-GB" dirty="0" smtClean="0"/>
              <a:t>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Water aid started on the 21</a:t>
            </a:r>
            <a:r>
              <a:rPr lang="en-GB" sz="2800" baseline="30000" dirty="0"/>
              <a:t>st</a:t>
            </a:r>
            <a:r>
              <a:rPr lang="en-GB" sz="2800" dirty="0"/>
              <a:t> July 1981.</a:t>
            </a:r>
          </a:p>
          <a:p>
            <a:r>
              <a:rPr lang="en-GB" sz="2800" dirty="0" smtClean="0"/>
              <a:t>It is here to </a:t>
            </a:r>
            <a:r>
              <a:rPr lang="en-GB" sz="2800" dirty="0"/>
              <a:t>help people in need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Have you ever been in poverty? We have guessed your answer already , </a:t>
            </a:r>
            <a:r>
              <a:rPr lang="en-GB" sz="2800" b="1" dirty="0" smtClean="0"/>
              <a:t>no ,</a:t>
            </a:r>
            <a:r>
              <a:rPr lang="en-GB" sz="2800" dirty="0" smtClean="0"/>
              <a:t>these people have.</a:t>
            </a:r>
          </a:p>
          <a:p>
            <a:endParaRPr lang="en-GB" sz="2800" dirty="0"/>
          </a:p>
          <a:p>
            <a:endParaRPr lang="en-GB" dirty="0"/>
          </a:p>
        </p:txBody>
      </p:sp>
      <p:pic>
        <p:nvPicPr>
          <p:cNvPr id="1026" name="Picture 2" descr="http://www.watercyclechallenge.com/wp-content/uploads/2013/02/water_aid_logo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820891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Does Water Aid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Use this hyperlink to see two peoples stories.</a:t>
            </a:r>
          </a:p>
          <a:p>
            <a:pPr marL="0" indent="0" algn="ctr">
              <a:buNone/>
            </a:pPr>
            <a:r>
              <a:rPr lang="en-GB" dirty="0" err="1" smtClean="0">
                <a:hlinkClick r:id="rId2"/>
              </a:rPr>
              <a:t>WaterAid</a:t>
            </a:r>
            <a:r>
              <a:rPr lang="en-GB" dirty="0" smtClean="0">
                <a:hlinkClick r:id="rId2"/>
              </a:rPr>
              <a:t> UK - What we do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Water aid helps several countries in Africa and India in  our next slide you will be able to find out where exactly they help.</a:t>
            </a:r>
          </a:p>
        </p:txBody>
      </p:sp>
    </p:spTree>
    <p:extLst>
      <p:ext uri="{BB962C8B-B14F-4D97-AF65-F5344CB8AC3E}">
        <p14:creationId xmlns:p14="http://schemas.microsoft.com/office/powerpoint/2010/main" val="8674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en-GB" dirty="0" smtClean="0"/>
              <a:t>Country's affected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b="1" dirty="0"/>
              <a:t>Timor-Leste</a:t>
            </a:r>
          </a:p>
          <a:p>
            <a:pPr marL="0" indent="0" fontAlgn="base">
              <a:buNone/>
            </a:pPr>
            <a:r>
              <a:rPr lang="en-GB" sz="1600" dirty="0"/>
              <a:t>Nearly a third of the population have no choice but to collect dirty water from unsafe sources. This has serious health impacts; 12% of children die before the age of five.</a:t>
            </a:r>
          </a:p>
          <a:p>
            <a:r>
              <a:rPr lang="en-GB" b="1" dirty="0" smtClean="0"/>
              <a:t>Kenya</a:t>
            </a:r>
          </a:p>
          <a:p>
            <a:pPr marL="0" indent="0">
              <a:buNone/>
            </a:pPr>
            <a:r>
              <a:rPr lang="en-GB" sz="1600" dirty="0" smtClean="0"/>
              <a:t>16 million Kenyans still lack access to safe water. This has a huge impact on health and infant mortality.</a:t>
            </a:r>
          </a:p>
          <a:p>
            <a:pPr fontAlgn="base"/>
            <a:r>
              <a:rPr lang="en-GB" sz="2400" b="1" dirty="0"/>
              <a:t>India</a:t>
            </a:r>
          </a:p>
          <a:p>
            <a:pPr marL="0" indent="0" fontAlgn="base">
              <a:buNone/>
            </a:pPr>
            <a:r>
              <a:rPr lang="en-GB" sz="1600" dirty="0"/>
              <a:t>Less than a third of people have access to sanitation in India and over 186,000 children under five die from diarrhoeal diseases every year</a:t>
            </a:r>
            <a:r>
              <a:rPr lang="en-GB" sz="1600" dirty="0" smtClean="0"/>
              <a:t>.</a:t>
            </a:r>
          </a:p>
          <a:p>
            <a:pPr fontAlgn="base"/>
            <a:r>
              <a:rPr lang="en-GB" sz="2400" b="1" dirty="0"/>
              <a:t>Pakistan</a:t>
            </a:r>
          </a:p>
          <a:p>
            <a:pPr marL="0" indent="0" fontAlgn="base">
              <a:buNone/>
            </a:pPr>
            <a:r>
              <a:rPr lang="en-GB" sz="1600" dirty="0"/>
              <a:t>Over 15 million people have no choice but to collect dirty water from unsafe sources.</a:t>
            </a:r>
          </a:p>
          <a:p>
            <a:pPr marL="0" indent="0" fontAlgn="base">
              <a:buNone/>
            </a:pPr>
            <a:endParaRPr lang="en-GB" sz="1600" dirty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Ther</a:t>
            </a:r>
            <a:r>
              <a:rPr lang="en-GB" sz="2000" dirty="0" smtClean="0"/>
              <a:t>e are many more country's in poverty like these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6051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1143000"/>
          </a:xfrm>
        </p:spPr>
        <p:txBody>
          <a:bodyPr/>
          <a:lstStyle/>
          <a:p>
            <a:r>
              <a:rPr lang="en-GB" dirty="0" smtClean="0"/>
              <a:t>What could we do to </a:t>
            </a:r>
            <a:r>
              <a:rPr lang="en-GB" dirty="0" smtClean="0"/>
              <a:t>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4389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We could donate </a:t>
            </a:r>
            <a:r>
              <a:rPr lang="en-GB" dirty="0" smtClean="0"/>
              <a:t>money to water aid.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Stop wasting </a:t>
            </a:r>
            <a:r>
              <a:rPr lang="en-GB" dirty="0" smtClean="0"/>
              <a:t>water.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Why don’t you get involved with the action? ...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Have a cake sale!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Organise a fundraising day at your school.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6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</a:t>
            </a:r>
            <a:r>
              <a:rPr lang="en-GB" dirty="0"/>
              <a:t>f</a:t>
            </a:r>
            <a:r>
              <a:rPr lang="en-GB" dirty="0" smtClean="0"/>
              <a:t>or watching!!!!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15781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found out all of our information from water aid’s website.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02290"/>
            <a:ext cx="496855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5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262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</vt:lpstr>
      <vt:lpstr>About water aid</vt:lpstr>
      <vt:lpstr>Who Does Water Aid Help?</vt:lpstr>
      <vt:lpstr>Country's affected</vt:lpstr>
      <vt:lpstr>What could we do to help?</vt:lpstr>
      <vt:lpstr>Thanks for watching!!!!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14</cp:revision>
  <dcterms:created xsi:type="dcterms:W3CDTF">2014-03-04T14:49:32Z</dcterms:created>
  <dcterms:modified xsi:type="dcterms:W3CDTF">2014-04-25T09:24:17Z</dcterms:modified>
</cp:coreProperties>
</file>