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88" r:id="rId4"/>
    <p:sldId id="341" r:id="rId5"/>
    <p:sldId id="317" r:id="rId6"/>
    <p:sldId id="312" r:id="rId7"/>
    <p:sldId id="339" r:id="rId8"/>
    <p:sldId id="342" r:id="rId9"/>
    <p:sldId id="343" r:id="rId10"/>
    <p:sldId id="344" r:id="rId11"/>
    <p:sldId id="345" r:id="rId12"/>
    <p:sldId id="34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8"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94760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53073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03976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59577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06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034B50-72AD-4D7F-A340-6802440017DE}"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86893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034B50-72AD-4D7F-A340-6802440017DE}" type="datetimeFigureOut">
              <a:rPr lang="en-GB" smtClean="0"/>
              <a:t>31/05/2020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1188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034B50-72AD-4D7F-A340-6802440017DE}" type="datetimeFigureOut">
              <a:rPr lang="en-GB" smtClean="0"/>
              <a:t>31/05/2020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931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34B50-72AD-4D7F-A340-6802440017DE}" type="datetimeFigureOut">
              <a:rPr lang="en-GB" smtClean="0"/>
              <a:t>31/05/2020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3934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02912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83709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34B50-72AD-4D7F-A340-6802440017DE}" type="datetimeFigureOut">
              <a:rPr lang="en-GB" smtClean="0"/>
              <a:t>31/05/2020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8B12-769E-4CBC-919F-38F838D56ECF}" type="slidenum">
              <a:rPr lang="en-GB" smtClean="0"/>
              <a:t>‹#›</a:t>
            </a:fld>
            <a:endParaRPr lang="en-GB"/>
          </a:p>
        </p:txBody>
      </p:sp>
    </p:spTree>
    <p:extLst>
      <p:ext uri="{BB962C8B-B14F-4D97-AF65-F5344CB8AC3E}">
        <p14:creationId xmlns:p14="http://schemas.microsoft.com/office/powerpoint/2010/main" val="340486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opmarks.co.uk/maths-games/hit-the-button" TargetMode="External"/><Relationship Id="rId2" Type="http://schemas.openxmlformats.org/officeDocument/2006/relationships/hyperlink" Target="http://www.estimation180.com/day-104.html"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hyperlink" Target="https://whiterosemaths.com/homelearning/year-5/" TargetMode="External"/><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Starters</a:t>
            </a:r>
            <a:endParaRPr lang="en-GB" dirty="0"/>
          </a:p>
        </p:txBody>
      </p:sp>
      <p:sp>
        <p:nvSpPr>
          <p:cNvPr id="3" name="Content Placeholder 2"/>
          <p:cNvSpPr>
            <a:spLocks noGrp="1"/>
          </p:cNvSpPr>
          <p:nvPr>
            <p:ph sz="half" idx="1"/>
          </p:nvPr>
        </p:nvSpPr>
        <p:spPr/>
        <p:txBody>
          <a:bodyPr>
            <a:normAutofit/>
          </a:bodyPr>
          <a:lstStyle/>
          <a:p>
            <a:r>
              <a:rPr lang="en-GB" dirty="0" smtClean="0"/>
              <a:t>Today’s estimation.</a:t>
            </a:r>
          </a:p>
          <a:p>
            <a:pPr marL="0" indent="0">
              <a:buNone/>
            </a:pPr>
            <a:endParaRPr lang="en-GB" dirty="0" smtClean="0"/>
          </a:p>
          <a:p>
            <a:r>
              <a:rPr lang="en-GB" dirty="0">
                <a:hlinkClick r:id="rId2"/>
              </a:rPr>
              <a:t>http://</a:t>
            </a:r>
            <a:r>
              <a:rPr lang="en-GB" dirty="0" smtClean="0">
                <a:hlinkClick r:id="rId2"/>
              </a:rPr>
              <a:t>www.estimation180.com/day-104.html</a:t>
            </a:r>
            <a:endParaRPr lang="en-GB" dirty="0" smtClean="0"/>
          </a:p>
          <a:p>
            <a:endParaRPr lang="en-GB" dirty="0"/>
          </a:p>
          <a:p>
            <a:r>
              <a:rPr lang="en-GB" dirty="0" smtClean="0"/>
              <a:t>You can have </a:t>
            </a:r>
            <a:r>
              <a:rPr lang="en-GB" dirty="0"/>
              <a:t>5</a:t>
            </a:r>
            <a:r>
              <a:rPr lang="en-GB" dirty="0" smtClean="0"/>
              <a:t>0 pages either side for the point.</a:t>
            </a:r>
          </a:p>
        </p:txBody>
      </p:sp>
      <p:sp>
        <p:nvSpPr>
          <p:cNvPr id="4" name="Content Placeholder 3"/>
          <p:cNvSpPr>
            <a:spLocks noGrp="1"/>
          </p:cNvSpPr>
          <p:nvPr>
            <p:ph sz="half" idx="2"/>
          </p:nvPr>
        </p:nvSpPr>
        <p:spPr/>
        <p:txBody>
          <a:bodyPr>
            <a:normAutofit/>
          </a:bodyPr>
          <a:lstStyle/>
          <a:p>
            <a:r>
              <a:rPr lang="en-GB" dirty="0" smtClean="0"/>
              <a:t>Use Hit the Button to practise times tables and division skills.</a:t>
            </a:r>
          </a:p>
          <a:p>
            <a:endParaRPr lang="en-GB" dirty="0"/>
          </a:p>
          <a:p>
            <a:endParaRPr lang="en-GB" dirty="0" smtClean="0"/>
          </a:p>
          <a:p>
            <a:pPr marL="0" indent="0">
              <a:buNone/>
            </a:pPr>
            <a:r>
              <a:rPr lang="en-GB" dirty="0" smtClean="0">
                <a:hlinkClick r:id="rId3"/>
              </a:rPr>
              <a:t>https://www.topmarks.co.uk/maths-games/hit-the-button</a:t>
            </a:r>
            <a:endParaRPr lang="en-GB" dirty="0"/>
          </a:p>
        </p:txBody>
      </p:sp>
      <p:pic>
        <p:nvPicPr>
          <p:cNvPr id="3074" name="Picture 2" descr="Image result for hit the but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793" y="142875"/>
            <a:ext cx="1615281" cy="161528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stimation 1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6" y="109934"/>
            <a:ext cx="2421466" cy="181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633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8679" y="0"/>
            <a:ext cx="4934639" cy="3238952"/>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728" y="3237995"/>
            <a:ext cx="5163271" cy="3620005"/>
          </a:xfrm>
          <a:prstGeom prst="rect">
            <a:avLst/>
          </a:prstGeom>
        </p:spPr>
      </p:pic>
    </p:spTree>
    <p:extLst>
      <p:ext uri="{BB962C8B-B14F-4D97-AF65-F5344CB8AC3E}">
        <p14:creationId xmlns:p14="http://schemas.microsoft.com/office/powerpoint/2010/main" val="2751625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7296" y="82003"/>
            <a:ext cx="5267459" cy="6572634"/>
          </a:xfrm>
          <a:prstGeom prst="rect">
            <a:avLst/>
          </a:prstGeom>
        </p:spPr>
      </p:pic>
    </p:spTree>
    <p:extLst>
      <p:ext uri="{BB962C8B-B14F-4D97-AF65-F5344CB8AC3E}">
        <p14:creationId xmlns:p14="http://schemas.microsoft.com/office/powerpoint/2010/main" val="2751625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507" y="70519"/>
            <a:ext cx="5769735" cy="6724412"/>
          </a:xfrm>
          <a:prstGeom prst="rect">
            <a:avLst/>
          </a:prstGeom>
        </p:spPr>
      </p:pic>
    </p:spTree>
    <p:extLst>
      <p:ext uri="{BB962C8B-B14F-4D97-AF65-F5344CB8AC3E}">
        <p14:creationId xmlns:p14="http://schemas.microsoft.com/office/powerpoint/2010/main" val="918576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221" y="129441"/>
            <a:ext cx="10515600" cy="1012914"/>
          </a:xfrm>
        </p:spPr>
        <p:txBody>
          <a:bodyPr/>
          <a:lstStyle/>
          <a:p>
            <a:pPr algn="ctr"/>
            <a:r>
              <a:rPr lang="en-GB" dirty="0" smtClean="0"/>
              <a:t>Problems of the day</a:t>
            </a:r>
            <a:endParaRPr lang="en-GB"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5182" y="1028138"/>
            <a:ext cx="8065944" cy="5655997"/>
          </a:xfrm>
          <a:prstGeom prst="rect">
            <a:avLst/>
          </a:prstGeom>
        </p:spPr>
      </p:pic>
    </p:spTree>
    <p:extLst>
      <p:ext uri="{BB962C8B-B14F-4D97-AF65-F5344CB8AC3E}">
        <p14:creationId xmlns:p14="http://schemas.microsoft.com/office/powerpoint/2010/main" val="296778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5321" y="13728"/>
            <a:ext cx="10515600" cy="1325563"/>
          </a:xfrm>
        </p:spPr>
        <p:txBody>
          <a:bodyPr>
            <a:normAutofit/>
          </a:bodyPr>
          <a:lstStyle/>
          <a:p>
            <a:pPr algn="ctr"/>
            <a:r>
              <a:rPr lang="en-GB" sz="2800" dirty="0" smtClean="0">
                <a:solidFill>
                  <a:srgbClr val="FF0000"/>
                </a:solidFill>
              </a:rPr>
              <a:t>Answers to Problems of the Day</a:t>
            </a:r>
            <a:endParaRPr lang="en-GB" sz="2800" dirty="0">
              <a:solidFill>
                <a:srgbClr val="FF0000"/>
              </a:solidFill>
            </a:endParaRPr>
          </a:p>
        </p:txBody>
      </p:sp>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0137" y="1017432"/>
            <a:ext cx="8118057" cy="5640946"/>
          </a:xfrm>
          <a:prstGeom prst="rect">
            <a:avLst/>
          </a:prstGeom>
        </p:spPr>
      </p:pic>
    </p:spTree>
    <p:extLst>
      <p:ext uri="{BB962C8B-B14F-4D97-AF65-F5344CB8AC3E}">
        <p14:creationId xmlns:p14="http://schemas.microsoft.com/office/powerpoint/2010/main" val="25892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
            </a:r>
            <a:br>
              <a:rPr lang="en-GB" sz="2400" dirty="0" smtClean="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Today we will be looking at Comparing and Ordering Fractions. </a:t>
            </a:r>
            <a:r>
              <a:rPr lang="en-GB" sz="2400" b="1" dirty="0" smtClean="0">
                <a:solidFill>
                  <a:srgbClr val="FF0000"/>
                </a:solidFill>
              </a:rPr>
              <a:t>You will find </a:t>
            </a:r>
            <a:r>
              <a:rPr lang="en-GB" sz="2400" b="1" dirty="0" smtClean="0">
                <a:solidFill>
                  <a:srgbClr val="FF0000"/>
                </a:solidFill>
              </a:rPr>
              <a:t>the video </a:t>
            </a:r>
            <a:r>
              <a:rPr lang="en-GB" sz="2400" b="1" dirty="0" smtClean="0">
                <a:solidFill>
                  <a:srgbClr val="FF0000"/>
                </a:solidFill>
              </a:rPr>
              <a:t>in SUMMER TERM –Week 4 (w/c 11</a:t>
            </a:r>
            <a:r>
              <a:rPr lang="en-GB" sz="2400" b="1" baseline="30000" dirty="0" smtClean="0">
                <a:solidFill>
                  <a:srgbClr val="FF0000"/>
                </a:solidFill>
              </a:rPr>
              <a:t>th</a:t>
            </a:r>
            <a:r>
              <a:rPr lang="en-GB" sz="2400" b="1" dirty="0" smtClean="0">
                <a:solidFill>
                  <a:srgbClr val="FF0000"/>
                </a:solidFill>
              </a:rPr>
              <a:t> May).  </a:t>
            </a:r>
            <a:r>
              <a:rPr lang="en-GB" sz="2400" dirty="0" smtClean="0"/>
              <a:t>It is lesson 4.  </a:t>
            </a:r>
            <a:r>
              <a:rPr lang="en-GB" sz="2400" dirty="0" smtClean="0"/>
              <a:t/>
            </a:r>
            <a:br>
              <a:rPr lang="en-GB" sz="2400" dirty="0" smtClean="0"/>
            </a:br>
            <a:r>
              <a:rPr lang="en-GB" sz="2400" dirty="0"/>
              <a:t/>
            </a:r>
            <a:br>
              <a:rPr lang="en-GB" sz="2400" dirty="0"/>
            </a:br>
            <a:r>
              <a:rPr lang="en-GB" sz="2400" dirty="0" smtClean="0"/>
              <a:t>Take time to draw the bar models out in your books.  They will help you to understand the work more confidently.  As always, do what you can and challenge yourself but ask questions if you are not sure </a:t>
            </a:r>
            <a:r>
              <a:rPr lang="en-GB" sz="2400" smtClean="0"/>
              <a:t>on something.</a:t>
            </a:r>
            <a:r>
              <a:rPr lang="en-GB" sz="2400" dirty="0" smtClean="0"/>
              <a:t/>
            </a:r>
            <a:br>
              <a:rPr lang="en-GB" sz="2400" dirty="0" smtClean="0"/>
            </a:br>
            <a:r>
              <a:rPr lang="en-GB" sz="2400" dirty="0"/>
              <a:t/>
            </a:r>
            <a:br>
              <a:rPr lang="en-GB" sz="2400" dirty="0"/>
            </a:br>
            <a:r>
              <a:rPr lang="en-GB" sz="2400" dirty="0"/>
              <a:t/>
            </a:r>
            <a:br>
              <a:rPr lang="en-GB" sz="2400" dirty="0"/>
            </a:br>
            <a:endParaRPr lang="en-GB" sz="2400" b="1" u="sng" dirty="0">
              <a:solidFill>
                <a:srgbClr val="00B050"/>
              </a:solidFill>
            </a:endParaRPr>
          </a:p>
        </p:txBody>
      </p:sp>
      <p:sp>
        <p:nvSpPr>
          <p:cNvPr id="3" name="Content Placeholder 2"/>
          <p:cNvSpPr>
            <a:spLocks noGrp="1"/>
          </p:cNvSpPr>
          <p:nvPr>
            <p:ph idx="1"/>
          </p:nvPr>
        </p:nvSpPr>
        <p:spPr>
          <a:xfrm>
            <a:off x="858120" y="2051223"/>
            <a:ext cx="10515600" cy="4351338"/>
          </a:xfrm>
        </p:spPr>
        <p:txBody>
          <a:bodyPr/>
          <a:lstStyle/>
          <a:p>
            <a:endParaRPr lang="en-GB" dirty="0" smtClean="0">
              <a:hlinkClick r:id=""/>
            </a:endParaRPr>
          </a:p>
          <a:p>
            <a:endParaRPr lang="en-GB" dirty="0" smtClean="0">
              <a:hlinkClick r:id=""/>
            </a:endParaRPr>
          </a:p>
          <a:p>
            <a:r>
              <a:rPr lang="en-GB" dirty="0" smtClean="0">
                <a:hlinkClick r:id=""/>
              </a:rPr>
              <a:t>https</a:t>
            </a:r>
            <a:r>
              <a:rPr lang="en-GB" dirty="0" smtClean="0">
                <a:hlinkClick r:id="rId2"/>
              </a:rPr>
              <a:t>://</a:t>
            </a:r>
            <a:r>
              <a:rPr lang="en-GB" dirty="0">
                <a:hlinkClick r:id="rId2"/>
              </a:rPr>
              <a:t>whiterosemaths.com/homelearning/year-5/</a:t>
            </a:r>
            <a:endParaRPr lang="en-GB" dirty="0"/>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228" y="3851485"/>
            <a:ext cx="4560917" cy="2134663"/>
          </a:xfrm>
          <a:prstGeom prst="rect">
            <a:avLst/>
          </a:prstGeom>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8570" y="3636784"/>
            <a:ext cx="6271154" cy="2821641"/>
          </a:xfrm>
          <a:prstGeom prst="rect">
            <a:avLst/>
          </a:prstGeom>
        </p:spPr>
      </p:pic>
    </p:spTree>
    <p:extLst>
      <p:ext uri="{BB962C8B-B14F-4D97-AF65-F5344CB8AC3E}">
        <p14:creationId xmlns:p14="http://schemas.microsoft.com/office/powerpoint/2010/main" val="3780588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8963" y="137912"/>
            <a:ext cx="4958367" cy="6576482"/>
          </a:xfrm>
          <a:prstGeom prst="rect">
            <a:avLst/>
          </a:prstGeom>
        </p:spPr>
      </p:pic>
    </p:spTree>
    <p:extLst>
      <p:ext uri="{BB962C8B-B14F-4D97-AF65-F5344CB8AC3E}">
        <p14:creationId xmlns:p14="http://schemas.microsoft.com/office/powerpoint/2010/main" val="4189604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9722" y="265050"/>
            <a:ext cx="4638819" cy="6238781"/>
          </a:xfrm>
          <a:prstGeom prst="rect">
            <a:avLst/>
          </a:prstGeom>
        </p:spPr>
      </p:pic>
    </p:spTree>
    <p:extLst>
      <p:ext uri="{BB962C8B-B14F-4D97-AF65-F5344CB8AC3E}">
        <p14:creationId xmlns:p14="http://schemas.microsoft.com/office/powerpoint/2010/main" val="3228922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409" y="270456"/>
            <a:ext cx="7105152" cy="6349285"/>
          </a:xfrm>
          <a:prstGeom prst="rect">
            <a:avLst/>
          </a:prstGeom>
        </p:spPr>
      </p:pic>
    </p:spTree>
    <p:extLst>
      <p:ext uri="{BB962C8B-B14F-4D97-AF65-F5344CB8AC3E}">
        <p14:creationId xmlns:p14="http://schemas.microsoft.com/office/powerpoint/2010/main" val="3082752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4145" y="476518"/>
            <a:ext cx="6792003" cy="5795493"/>
          </a:xfrm>
          <a:prstGeom prst="rect">
            <a:avLst/>
          </a:prstGeom>
        </p:spPr>
      </p:pic>
    </p:spTree>
    <p:extLst>
      <p:ext uri="{BB962C8B-B14F-4D97-AF65-F5344CB8AC3E}">
        <p14:creationId xmlns:p14="http://schemas.microsoft.com/office/powerpoint/2010/main" val="2751625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0047" y="185027"/>
            <a:ext cx="5334745" cy="3448532"/>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7205" y="3476153"/>
            <a:ext cx="5277587" cy="3381847"/>
          </a:xfrm>
          <a:prstGeom prst="rect">
            <a:avLst/>
          </a:prstGeom>
        </p:spPr>
      </p:pic>
    </p:spTree>
    <p:extLst>
      <p:ext uri="{BB962C8B-B14F-4D97-AF65-F5344CB8AC3E}">
        <p14:creationId xmlns:p14="http://schemas.microsoft.com/office/powerpoint/2010/main" val="2751625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1287</TotalTime>
  <Words>47</Words>
  <Application>Microsoft Office PowerPoint</Application>
  <PresentationFormat>Custom</PresentationFormat>
  <Paragraphs>16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Starters</vt:lpstr>
      <vt:lpstr>Problems of the day</vt:lpstr>
      <vt:lpstr>Answers to Problems of the Day</vt:lpstr>
      <vt:lpstr>     Today we will be looking at Comparing and Ordering Fractions. You will find the video in SUMMER TERM –Week 4 (w/c 11th May).  It is lesson 4.    Take time to draw the bar models out in your books.  They will help you to understand the work more confidently.  As always, do what you can and challenge yourself but ask questions if you are not sure on something.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180</dc:title>
  <dc:creator>Robert Tromans</dc:creator>
  <cp:lastModifiedBy>Rob Tromans</cp:lastModifiedBy>
  <cp:revision>135</cp:revision>
  <dcterms:created xsi:type="dcterms:W3CDTF">2020-03-20T09:46:16Z</dcterms:created>
  <dcterms:modified xsi:type="dcterms:W3CDTF">2020-05-31T18:20:58Z</dcterms:modified>
</cp:coreProperties>
</file>